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5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bez tytułu" id="{28C829B3-656D-4E2B-8A97-A6C4656D10D6}">
          <p14:sldIdLst>
            <p14:sldId id="265"/>
            <p14:sldId id="264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yta Musiol" userId="a2ac12a726298c27" providerId="LiveId" clId="{CE9677F1-A850-4E5A-B623-0027BE0F2BB4}"/>
    <pc:docChg chg="custSel addSld delSld modSld modSection">
      <pc:chgData name="Edyta Musiol" userId="a2ac12a726298c27" providerId="LiveId" clId="{CE9677F1-A850-4E5A-B623-0027BE0F2BB4}" dt="2020-04-23T12:36:17.406" v="278" actId="20577"/>
      <pc:docMkLst>
        <pc:docMk/>
      </pc:docMkLst>
      <pc:sldChg chg="add del">
        <pc:chgData name="Edyta Musiol" userId="a2ac12a726298c27" providerId="LiveId" clId="{CE9677F1-A850-4E5A-B623-0027BE0F2BB4}" dt="2020-04-23T12:05:35.301" v="3" actId="47"/>
        <pc:sldMkLst>
          <pc:docMk/>
          <pc:sldMk cId="149482336" sldId="265"/>
        </pc:sldMkLst>
      </pc:sldChg>
      <pc:sldChg chg="addSp modSp add mod">
        <pc:chgData name="Edyta Musiol" userId="a2ac12a726298c27" providerId="LiveId" clId="{CE9677F1-A850-4E5A-B623-0027BE0F2BB4}" dt="2020-04-23T12:36:17.406" v="278" actId="20577"/>
        <pc:sldMkLst>
          <pc:docMk/>
          <pc:sldMk cId="865280675" sldId="265"/>
        </pc:sldMkLst>
        <pc:spChg chg="mod">
          <ac:chgData name="Edyta Musiol" userId="a2ac12a726298c27" providerId="LiveId" clId="{CE9677F1-A850-4E5A-B623-0027BE0F2BB4}" dt="2020-04-23T12:36:17.406" v="278" actId="20577"/>
          <ac:spMkLst>
            <pc:docMk/>
            <pc:sldMk cId="865280675" sldId="265"/>
            <ac:spMk id="2" creationId="{0BB58313-774F-4E4E-AF39-03BE5C6FB243}"/>
          </ac:spMkLst>
        </pc:spChg>
        <pc:picChg chg="add mod">
          <ac:chgData name="Edyta Musiol" userId="a2ac12a726298c27" providerId="LiveId" clId="{CE9677F1-A850-4E5A-B623-0027BE0F2BB4}" dt="2020-04-23T12:15:26.139" v="94" actId="14100"/>
          <ac:picMkLst>
            <pc:docMk/>
            <pc:sldMk cId="865280675" sldId="265"/>
            <ac:picMk id="3" creationId="{F3241E93-E002-4BEF-A60C-7A912F16C99D}"/>
          </ac:picMkLst>
        </pc:picChg>
      </pc:sldChg>
      <pc:sldChg chg="add del">
        <pc:chgData name="Edyta Musiol" userId="a2ac12a726298c27" providerId="LiveId" clId="{CE9677F1-A850-4E5A-B623-0027BE0F2BB4}" dt="2020-04-23T12:05:13.668" v="1" actId="2696"/>
        <pc:sldMkLst>
          <pc:docMk/>
          <pc:sldMk cId="1006566382" sldId="265"/>
        </pc:sldMkLst>
      </pc:sldChg>
    </pc:docChg>
  </pc:docChgLst>
  <pc:docChgLst>
    <pc:chgData name="Edyta Musiol" userId="a2ac12a726298c27" providerId="LiveId" clId="{BDF9BD97-2056-4EC6-985C-A6D28D3F3D55}"/>
    <pc:docChg chg="custSel addSld modSld">
      <pc:chgData name="Edyta Musiol" userId="a2ac12a726298c27" providerId="LiveId" clId="{BDF9BD97-2056-4EC6-985C-A6D28D3F3D55}" dt="2020-04-23T00:02:30.640" v="52" actId="207"/>
      <pc:docMkLst>
        <pc:docMk/>
      </pc:docMkLst>
      <pc:sldChg chg="addSp delSp modSp add mod">
        <pc:chgData name="Edyta Musiol" userId="a2ac12a726298c27" providerId="LiveId" clId="{BDF9BD97-2056-4EC6-985C-A6D28D3F3D55}" dt="2020-04-23T00:02:30.640" v="52" actId="207"/>
        <pc:sldMkLst>
          <pc:docMk/>
          <pc:sldMk cId="3282170838" sldId="264"/>
        </pc:sldMkLst>
        <pc:spChg chg="del mod">
          <ac:chgData name="Edyta Musiol" userId="a2ac12a726298c27" providerId="LiveId" clId="{BDF9BD97-2056-4EC6-985C-A6D28D3F3D55}" dt="2020-04-23T00:01:44.165" v="49" actId="478"/>
          <ac:spMkLst>
            <pc:docMk/>
            <pc:sldMk cId="3282170838" sldId="264"/>
            <ac:spMk id="2" creationId="{F33AAC53-DBE6-4D32-9F2C-8E04616AEEAD}"/>
          </ac:spMkLst>
        </pc:spChg>
        <pc:spChg chg="mod">
          <ac:chgData name="Edyta Musiol" userId="a2ac12a726298c27" providerId="LiveId" clId="{BDF9BD97-2056-4EC6-985C-A6D28D3F3D55}" dt="2020-04-23T00:02:30.640" v="52" actId="207"/>
          <ac:spMkLst>
            <pc:docMk/>
            <pc:sldMk cId="3282170838" sldId="264"/>
            <ac:spMk id="3" creationId="{1ED033BC-76EF-4230-BDA5-A06D2B5C77C9}"/>
          </ac:spMkLst>
        </pc:spChg>
        <pc:picChg chg="add mod">
          <ac:chgData name="Edyta Musiol" userId="a2ac12a726298c27" providerId="LiveId" clId="{BDF9BD97-2056-4EC6-985C-A6D28D3F3D55}" dt="2020-04-22T23:57:04.111" v="15" actId="14100"/>
          <ac:picMkLst>
            <pc:docMk/>
            <pc:sldMk cId="3282170838" sldId="264"/>
            <ac:picMk id="4" creationId="{9FCEF89E-3CA0-4A27-902E-87612E293445}"/>
          </ac:picMkLst>
        </pc:picChg>
      </pc:sldChg>
    </pc:docChg>
  </pc:docChgLst>
  <pc:docChgLst>
    <pc:chgData name="Edyta Musiol" userId="a2ac12a726298c27" providerId="LiveId" clId="{49C8454E-6F26-4879-9188-D75C02246B14}"/>
    <pc:docChg chg="modSld sldOrd modShowInfo">
      <pc:chgData name="Edyta Musiol" userId="a2ac12a726298c27" providerId="LiveId" clId="{49C8454E-6F26-4879-9188-D75C02246B14}" dt="2020-04-24T00:37:15.646" v="23" actId="1038"/>
      <pc:docMkLst>
        <pc:docMk/>
      </pc:docMkLst>
      <pc:sldChg chg="addSp delSp modSp modTransition">
        <pc:chgData name="Edyta Musiol" userId="a2ac12a726298c27" providerId="LiveId" clId="{49C8454E-6F26-4879-9188-D75C02246B14}" dt="2020-04-24T00:35:57.804" v="19"/>
        <pc:sldMkLst>
          <pc:docMk/>
          <pc:sldMk cId="3901067250" sldId="256"/>
        </pc:sldMkLst>
        <pc:picChg chg="add del mod">
          <ac:chgData name="Edyta Musiol" userId="a2ac12a726298c27" providerId="LiveId" clId="{49C8454E-6F26-4879-9188-D75C02246B14}" dt="2020-04-24T00:13:04.419" v="10"/>
          <ac:picMkLst>
            <pc:docMk/>
            <pc:sldMk cId="3901067250" sldId="256"/>
            <ac:picMk id="2" creationId="{25FCA18D-4EFE-416A-BA4A-D19F466C5F44}"/>
          </ac:picMkLst>
        </pc:picChg>
        <pc:picChg chg="add del mod">
          <ac:chgData name="Edyta Musiol" userId="a2ac12a726298c27" providerId="LiveId" clId="{49C8454E-6F26-4879-9188-D75C02246B14}" dt="2020-04-24T00:24:01.233" v="17"/>
          <ac:picMkLst>
            <pc:docMk/>
            <pc:sldMk cId="3901067250" sldId="256"/>
            <ac:picMk id="4" creationId="{0541B171-5703-4025-BA0A-F8256352FFCE}"/>
          </ac:picMkLst>
        </pc:picChg>
        <pc:picChg chg="add del mod">
          <ac:chgData name="Edyta Musiol" userId="a2ac12a726298c27" providerId="LiveId" clId="{49C8454E-6F26-4879-9188-D75C02246B14}" dt="2020-04-24T00:35:57.804" v="19"/>
          <ac:picMkLst>
            <pc:docMk/>
            <pc:sldMk cId="3901067250" sldId="256"/>
            <ac:picMk id="5" creationId="{5E8F5804-EFF4-4891-B970-6731D93A5846}"/>
          </ac:picMkLst>
        </pc:picChg>
        <pc:picChg chg="add mod">
          <ac:chgData name="Edyta Musiol" userId="a2ac12a726298c27" providerId="LiveId" clId="{49C8454E-6F26-4879-9188-D75C02246B14}" dt="2020-04-24T00:35:57.804" v="19"/>
          <ac:picMkLst>
            <pc:docMk/>
            <pc:sldMk cId="3901067250" sldId="256"/>
            <ac:picMk id="6" creationId="{5BD45C00-7E47-4C18-AE02-2BCCC3E1A9DA}"/>
          </ac:picMkLst>
        </pc:picChg>
      </pc:sldChg>
      <pc:sldChg chg="addSp delSp modSp modTransition">
        <pc:chgData name="Edyta Musiol" userId="a2ac12a726298c27" providerId="LiveId" clId="{49C8454E-6F26-4879-9188-D75C02246B14}" dt="2020-04-24T00:35:57.804" v="19"/>
        <pc:sldMkLst>
          <pc:docMk/>
          <pc:sldMk cId="3351903995" sldId="257"/>
        </pc:sldMkLst>
        <pc:picChg chg="add del mod">
          <ac:chgData name="Edyta Musiol" userId="a2ac12a726298c27" providerId="LiveId" clId="{49C8454E-6F26-4879-9188-D75C02246B14}" dt="2020-04-24T00:24:01.233" v="17"/>
          <ac:picMkLst>
            <pc:docMk/>
            <pc:sldMk cId="3351903995" sldId="257"/>
            <ac:picMk id="4" creationId="{4C8586B8-6EC1-42C7-B111-FFCD2E2084FE}"/>
          </ac:picMkLst>
        </pc:picChg>
        <pc:picChg chg="add mod">
          <ac:chgData name="Edyta Musiol" userId="a2ac12a726298c27" providerId="LiveId" clId="{49C8454E-6F26-4879-9188-D75C02246B14}" dt="2020-04-24T00:35:57.804" v="19"/>
          <ac:picMkLst>
            <pc:docMk/>
            <pc:sldMk cId="3351903995" sldId="257"/>
            <ac:picMk id="6" creationId="{E9F07C38-332B-4503-BDF9-D2369030EC2B}"/>
          </ac:picMkLst>
        </pc:picChg>
      </pc:sldChg>
      <pc:sldChg chg="addSp delSp modSp modTransition">
        <pc:chgData name="Edyta Musiol" userId="a2ac12a726298c27" providerId="LiveId" clId="{49C8454E-6F26-4879-9188-D75C02246B14}" dt="2020-04-24T00:35:57.804" v="19"/>
        <pc:sldMkLst>
          <pc:docMk/>
          <pc:sldMk cId="756067459" sldId="258"/>
        </pc:sldMkLst>
        <pc:picChg chg="add del mod">
          <ac:chgData name="Edyta Musiol" userId="a2ac12a726298c27" providerId="LiveId" clId="{49C8454E-6F26-4879-9188-D75C02246B14}" dt="2020-04-24T00:24:01.233" v="17"/>
          <ac:picMkLst>
            <pc:docMk/>
            <pc:sldMk cId="756067459" sldId="258"/>
            <ac:picMk id="2" creationId="{3BBD2325-0D45-445D-A28E-0F3922F6A2DE}"/>
          </ac:picMkLst>
        </pc:picChg>
        <pc:picChg chg="add mod">
          <ac:chgData name="Edyta Musiol" userId="a2ac12a726298c27" providerId="LiveId" clId="{49C8454E-6F26-4879-9188-D75C02246B14}" dt="2020-04-24T00:35:57.804" v="19"/>
          <ac:picMkLst>
            <pc:docMk/>
            <pc:sldMk cId="756067459" sldId="258"/>
            <ac:picMk id="3" creationId="{9BF8A115-8516-4C9D-98AE-9A0DF530455A}"/>
          </ac:picMkLst>
        </pc:picChg>
      </pc:sldChg>
      <pc:sldChg chg="addSp delSp modSp ord modTransition">
        <pc:chgData name="Edyta Musiol" userId="a2ac12a726298c27" providerId="LiveId" clId="{49C8454E-6F26-4879-9188-D75C02246B14}" dt="2020-04-24T00:35:57.804" v="19"/>
        <pc:sldMkLst>
          <pc:docMk/>
          <pc:sldMk cId="1417372233" sldId="259"/>
        </pc:sldMkLst>
        <pc:picChg chg="add del mod">
          <ac:chgData name="Edyta Musiol" userId="a2ac12a726298c27" providerId="LiveId" clId="{49C8454E-6F26-4879-9188-D75C02246B14}" dt="2020-04-24T00:24:01.233" v="17"/>
          <ac:picMkLst>
            <pc:docMk/>
            <pc:sldMk cId="1417372233" sldId="259"/>
            <ac:picMk id="4" creationId="{142684CE-8F5C-43E6-958C-8C5275544FD5}"/>
          </ac:picMkLst>
        </pc:picChg>
        <pc:picChg chg="add mod">
          <ac:chgData name="Edyta Musiol" userId="a2ac12a726298c27" providerId="LiveId" clId="{49C8454E-6F26-4879-9188-D75C02246B14}" dt="2020-04-24T00:35:57.804" v="19"/>
          <ac:picMkLst>
            <pc:docMk/>
            <pc:sldMk cId="1417372233" sldId="259"/>
            <ac:picMk id="6" creationId="{6A0149B4-B9E0-4B27-82B7-320734D133D7}"/>
          </ac:picMkLst>
        </pc:picChg>
      </pc:sldChg>
      <pc:sldChg chg="addSp delSp modSp modTransition">
        <pc:chgData name="Edyta Musiol" userId="a2ac12a726298c27" providerId="LiveId" clId="{49C8454E-6F26-4879-9188-D75C02246B14}" dt="2020-04-24T00:35:57.804" v="19"/>
        <pc:sldMkLst>
          <pc:docMk/>
          <pc:sldMk cId="1674175064" sldId="260"/>
        </pc:sldMkLst>
        <pc:picChg chg="add del mod">
          <ac:chgData name="Edyta Musiol" userId="a2ac12a726298c27" providerId="LiveId" clId="{49C8454E-6F26-4879-9188-D75C02246B14}" dt="2020-04-24T00:24:01.233" v="17"/>
          <ac:picMkLst>
            <pc:docMk/>
            <pc:sldMk cId="1674175064" sldId="260"/>
            <ac:picMk id="3" creationId="{4C929E5E-A7C2-465A-B52C-891C38D8B7AC}"/>
          </ac:picMkLst>
        </pc:picChg>
        <pc:picChg chg="add mod">
          <ac:chgData name="Edyta Musiol" userId="a2ac12a726298c27" providerId="LiveId" clId="{49C8454E-6F26-4879-9188-D75C02246B14}" dt="2020-04-24T00:35:57.804" v="19"/>
          <ac:picMkLst>
            <pc:docMk/>
            <pc:sldMk cId="1674175064" sldId="260"/>
            <ac:picMk id="5" creationId="{3DBC7E39-67B2-496E-8627-AA4642CDFCD4}"/>
          </ac:picMkLst>
        </pc:picChg>
      </pc:sldChg>
      <pc:sldChg chg="addSp delSp modSp modTransition">
        <pc:chgData name="Edyta Musiol" userId="a2ac12a726298c27" providerId="LiveId" clId="{49C8454E-6F26-4879-9188-D75C02246B14}" dt="2020-04-24T00:35:57.804" v="19"/>
        <pc:sldMkLst>
          <pc:docMk/>
          <pc:sldMk cId="3215581768" sldId="261"/>
        </pc:sldMkLst>
        <pc:picChg chg="add del mod">
          <ac:chgData name="Edyta Musiol" userId="a2ac12a726298c27" providerId="LiveId" clId="{49C8454E-6F26-4879-9188-D75C02246B14}" dt="2020-04-24T00:24:01.233" v="17"/>
          <ac:picMkLst>
            <pc:docMk/>
            <pc:sldMk cId="3215581768" sldId="261"/>
            <ac:picMk id="3" creationId="{578A1B6D-A4CC-4AF1-BA6B-00E49831D1F9}"/>
          </ac:picMkLst>
        </pc:picChg>
        <pc:picChg chg="add del mod">
          <ac:chgData name="Edyta Musiol" userId="a2ac12a726298c27" providerId="LiveId" clId="{49C8454E-6F26-4879-9188-D75C02246B14}" dt="2020-04-24T00:35:57.804" v="19"/>
          <ac:picMkLst>
            <pc:docMk/>
            <pc:sldMk cId="3215581768" sldId="261"/>
            <ac:picMk id="7" creationId="{CFA29CDF-7DF1-4C05-9EA2-D42A7EA3E0F0}"/>
          </ac:picMkLst>
        </pc:picChg>
        <pc:picChg chg="add mod">
          <ac:chgData name="Edyta Musiol" userId="a2ac12a726298c27" providerId="LiveId" clId="{49C8454E-6F26-4879-9188-D75C02246B14}" dt="2020-04-24T00:35:57.804" v="19"/>
          <ac:picMkLst>
            <pc:docMk/>
            <pc:sldMk cId="3215581768" sldId="261"/>
            <ac:picMk id="8" creationId="{5FC4B512-4A8F-4480-A160-1423C56DB1EA}"/>
          </ac:picMkLst>
        </pc:picChg>
      </pc:sldChg>
      <pc:sldChg chg="addSp delSp modSp modTransition">
        <pc:chgData name="Edyta Musiol" userId="a2ac12a726298c27" providerId="LiveId" clId="{49C8454E-6F26-4879-9188-D75C02246B14}" dt="2020-04-24T00:35:57.804" v="19"/>
        <pc:sldMkLst>
          <pc:docMk/>
          <pc:sldMk cId="2797783604" sldId="262"/>
        </pc:sldMkLst>
        <pc:picChg chg="add del mod">
          <ac:chgData name="Edyta Musiol" userId="a2ac12a726298c27" providerId="LiveId" clId="{49C8454E-6F26-4879-9188-D75C02246B14}" dt="2020-04-24T00:24:01.233" v="17"/>
          <ac:picMkLst>
            <pc:docMk/>
            <pc:sldMk cId="2797783604" sldId="262"/>
            <ac:picMk id="3" creationId="{50C49F3C-72C2-4CC7-B1C5-53CFD0294581}"/>
          </ac:picMkLst>
        </pc:picChg>
        <pc:picChg chg="add del mod">
          <ac:chgData name="Edyta Musiol" userId="a2ac12a726298c27" providerId="LiveId" clId="{49C8454E-6F26-4879-9188-D75C02246B14}" dt="2020-04-24T00:35:57.804" v="19"/>
          <ac:picMkLst>
            <pc:docMk/>
            <pc:sldMk cId="2797783604" sldId="262"/>
            <ac:picMk id="5" creationId="{5B521300-7186-4037-A90C-AF6A0BB97F47}"/>
          </ac:picMkLst>
        </pc:picChg>
        <pc:picChg chg="add mod">
          <ac:chgData name="Edyta Musiol" userId="a2ac12a726298c27" providerId="LiveId" clId="{49C8454E-6F26-4879-9188-D75C02246B14}" dt="2020-04-24T00:35:57.804" v="19"/>
          <ac:picMkLst>
            <pc:docMk/>
            <pc:sldMk cId="2797783604" sldId="262"/>
            <ac:picMk id="7" creationId="{F3A849D3-A858-4734-A68E-FFCC2513B387}"/>
          </ac:picMkLst>
        </pc:picChg>
      </pc:sldChg>
      <pc:sldChg chg="addSp delSp modSp modTransition">
        <pc:chgData name="Edyta Musiol" userId="a2ac12a726298c27" providerId="LiveId" clId="{49C8454E-6F26-4879-9188-D75C02246B14}" dt="2020-04-24T00:35:57.804" v="19"/>
        <pc:sldMkLst>
          <pc:docMk/>
          <pc:sldMk cId="522048149" sldId="263"/>
        </pc:sldMkLst>
        <pc:picChg chg="add del mod">
          <ac:chgData name="Edyta Musiol" userId="a2ac12a726298c27" providerId="LiveId" clId="{49C8454E-6F26-4879-9188-D75C02246B14}" dt="2020-04-24T00:13:04.419" v="10"/>
          <ac:picMkLst>
            <pc:docMk/>
            <pc:sldMk cId="522048149" sldId="263"/>
            <ac:picMk id="3" creationId="{B5F7FCFF-9522-47B0-B908-3D33A64A7475}"/>
          </ac:picMkLst>
        </pc:picChg>
        <pc:picChg chg="add del mod">
          <ac:chgData name="Edyta Musiol" userId="a2ac12a726298c27" providerId="LiveId" clId="{49C8454E-6F26-4879-9188-D75C02246B14}" dt="2020-04-24T00:16:55.681" v="11"/>
          <ac:picMkLst>
            <pc:docMk/>
            <pc:sldMk cId="522048149" sldId="263"/>
            <ac:picMk id="5" creationId="{EE188EC1-B771-4601-A667-838252AE055C}"/>
          </ac:picMkLst>
        </pc:picChg>
        <pc:picChg chg="add del mod">
          <ac:chgData name="Edyta Musiol" userId="a2ac12a726298c27" providerId="LiveId" clId="{49C8454E-6F26-4879-9188-D75C02246B14}" dt="2020-04-24T00:17:39.598" v="12"/>
          <ac:picMkLst>
            <pc:docMk/>
            <pc:sldMk cId="522048149" sldId="263"/>
            <ac:picMk id="6" creationId="{D3F631A1-C077-43AD-93F5-C6624C4A0CD8}"/>
          </ac:picMkLst>
        </pc:picChg>
        <pc:picChg chg="add del mod">
          <ac:chgData name="Edyta Musiol" userId="a2ac12a726298c27" providerId="LiveId" clId="{49C8454E-6F26-4879-9188-D75C02246B14}" dt="2020-04-24T00:24:01.233" v="17"/>
          <ac:picMkLst>
            <pc:docMk/>
            <pc:sldMk cId="522048149" sldId="263"/>
            <ac:picMk id="7" creationId="{7218051A-B59C-42F1-B944-5379ABAE61FD}"/>
          </ac:picMkLst>
        </pc:picChg>
        <pc:picChg chg="add del mod">
          <ac:chgData name="Edyta Musiol" userId="a2ac12a726298c27" providerId="LiveId" clId="{49C8454E-6F26-4879-9188-D75C02246B14}" dt="2020-04-24T00:35:57.804" v="19"/>
          <ac:picMkLst>
            <pc:docMk/>
            <pc:sldMk cId="522048149" sldId="263"/>
            <ac:picMk id="8" creationId="{A79DA50F-1B62-41EA-A74C-3765D431B569}"/>
          </ac:picMkLst>
        </pc:picChg>
        <pc:picChg chg="add mod">
          <ac:chgData name="Edyta Musiol" userId="a2ac12a726298c27" providerId="LiveId" clId="{49C8454E-6F26-4879-9188-D75C02246B14}" dt="2020-04-24T00:35:57.804" v="19"/>
          <ac:picMkLst>
            <pc:docMk/>
            <pc:sldMk cId="522048149" sldId="263"/>
            <ac:picMk id="9" creationId="{5D50DFFB-AE1B-4001-B570-344DBD3B8EC2}"/>
          </ac:picMkLst>
        </pc:picChg>
      </pc:sldChg>
      <pc:sldChg chg="addSp delSp modSp modTransition">
        <pc:chgData name="Edyta Musiol" userId="a2ac12a726298c27" providerId="LiveId" clId="{49C8454E-6F26-4879-9188-D75C02246B14}" dt="2020-04-24T00:35:57.804" v="19"/>
        <pc:sldMkLst>
          <pc:docMk/>
          <pc:sldMk cId="3282170838" sldId="264"/>
        </pc:sldMkLst>
        <pc:picChg chg="add del mod">
          <ac:chgData name="Edyta Musiol" userId="a2ac12a726298c27" providerId="LiveId" clId="{49C8454E-6F26-4879-9188-D75C02246B14}" dt="2020-04-23T23:59:54.609" v="6"/>
          <ac:picMkLst>
            <pc:docMk/>
            <pc:sldMk cId="3282170838" sldId="264"/>
            <ac:picMk id="2" creationId="{6FE5038B-F693-4EBE-85A9-09D3F1FA883B}"/>
          </ac:picMkLst>
        </pc:picChg>
        <pc:picChg chg="add del mod">
          <ac:chgData name="Edyta Musiol" userId="a2ac12a726298c27" providerId="LiveId" clId="{49C8454E-6F26-4879-9188-D75C02246B14}" dt="2020-04-24T00:13:04.419" v="10"/>
          <ac:picMkLst>
            <pc:docMk/>
            <pc:sldMk cId="3282170838" sldId="264"/>
            <ac:picMk id="5" creationId="{4522D256-C2A4-49FE-9354-7B7952154E8C}"/>
          </ac:picMkLst>
        </pc:picChg>
        <pc:picChg chg="add del mod">
          <ac:chgData name="Edyta Musiol" userId="a2ac12a726298c27" providerId="LiveId" clId="{49C8454E-6F26-4879-9188-D75C02246B14}" dt="2020-04-24T00:24:01.233" v="17"/>
          <ac:picMkLst>
            <pc:docMk/>
            <pc:sldMk cId="3282170838" sldId="264"/>
            <ac:picMk id="6" creationId="{590EAC00-982D-4AE3-AC6A-BB70564816C2}"/>
          </ac:picMkLst>
        </pc:picChg>
        <pc:picChg chg="add del mod">
          <ac:chgData name="Edyta Musiol" userId="a2ac12a726298c27" providerId="LiveId" clId="{49C8454E-6F26-4879-9188-D75C02246B14}" dt="2020-04-24T00:35:57.804" v="19"/>
          <ac:picMkLst>
            <pc:docMk/>
            <pc:sldMk cId="3282170838" sldId="264"/>
            <ac:picMk id="7" creationId="{2D79F273-9031-4E0B-A024-9552B987A76D}"/>
          </ac:picMkLst>
        </pc:picChg>
        <pc:picChg chg="add mod">
          <ac:chgData name="Edyta Musiol" userId="a2ac12a726298c27" providerId="LiveId" clId="{49C8454E-6F26-4879-9188-D75C02246B14}" dt="2020-04-24T00:35:57.804" v="19"/>
          <ac:picMkLst>
            <pc:docMk/>
            <pc:sldMk cId="3282170838" sldId="264"/>
            <ac:picMk id="8" creationId="{5EEE73F0-7439-4F09-BA54-9E0EC98C8FD1}"/>
          </ac:picMkLst>
        </pc:picChg>
      </pc:sldChg>
      <pc:sldChg chg="addSp delSp modSp mod modTransition">
        <pc:chgData name="Edyta Musiol" userId="a2ac12a726298c27" providerId="LiveId" clId="{49C8454E-6F26-4879-9188-D75C02246B14}" dt="2020-04-24T00:37:15.646" v="23" actId="1038"/>
        <pc:sldMkLst>
          <pc:docMk/>
          <pc:sldMk cId="865280675" sldId="265"/>
        </pc:sldMkLst>
        <pc:picChg chg="add del mod">
          <ac:chgData name="Edyta Musiol" userId="a2ac12a726298c27" providerId="LiveId" clId="{49C8454E-6F26-4879-9188-D75C02246B14}" dt="2020-04-23T23:55:15.512" v="2"/>
          <ac:picMkLst>
            <pc:docMk/>
            <pc:sldMk cId="865280675" sldId="265"/>
            <ac:picMk id="4" creationId="{AEBF613B-21F4-4C9A-AB47-6FE728A7EDD7}"/>
          </ac:picMkLst>
        </pc:picChg>
        <pc:picChg chg="add del mod">
          <ac:chgData name="Edyta Musiol" userId="a2ac12a726298c27" providerId="LiveId" clId="{49C8454E-6F26-4879-9188-D75C02246B14}" dt="2020-04-23T23:55:46.830" v="3"/>
          <ac:picMkLst>
            <pc:docMk/>
            <pc:sldMk cId="865280675" sldId="265"/>
            <ac:picMk id="5" creationId="{6E8E86BD-F0CD-44E0-B740-91557D967596}"/>
          </ac:picMkLst>
        </pc:picChg>
        <pc:picChg chg="add del mod">
          <ac:chgData name="Edyta Musiol" userId="a2ac12a726298c27" providerId="LiveId" clId="{49C8454E-6F26-4879-9188-D75C02246B14}" dt="2020-04-23T23:57:18.783" v="4"/>
          <ac:picMkLst>
            <pc:docMk/>
            <pc:sldMk cId="865280675" sldId="265"/>
            <ac:picMk id="6" creationId="{BEB83D4A-9501-4877-939B-8B87C423DA8C}"/>
          </ac:picMkLst>
        </pc:picChg>
        <pc:picChg chg="add del mod">
          <ac:chgData name="Edyta Musiol" userId="a2ac12a726298c27" providerId="LiveId" clId="{49C8454E-6F26-4879-9188-D75C02246B14}" dt="2020-04-23T23:58:07.525" v="5"/>
          <ac:picMkLst>
            <pc:docMk/>
            <pc:sldMk cId="865280675" sldId="265"/>
            <ac:picMk id="7" creationId="{E8FF5074-ECB2-402E-8100-39CFF158EDBF}"/>
          </ac:picMkLst>
        </pc:picChg>
        <pc:picChg chg="add del mod">
          <ac:chgData name="Edyta Musiol" userId="a2ac12a726298c27" providerId="LiveId" clId="{49C8454E-6F26-4879-9188-D75C02246B14}" dt="2020-04-23T23:59:54.609" v="6"/>
          <ac:picMkLst>
            <pc:docMk/>
            <pc:sldMk cId="865280675" sldId="265"/>
            <ac:picMk id="8" creationId="{A9181CDA-A7E7-4E32-9C77-E19B18D51656}"/>
          </ac:picMkLst>
        </pc:picChg>
        <pc:picChg chg="add del mod">
          <ac:chgData name="Edyta Musiol" userId="a2ac12a726298c27" providerId="LiveId" clId="{49C8454E-6F26-4879-9188-D75C02246B14}" dt="2020-04-24T00:08:19.199" v="9"/>
          <ac:picMkLst>
            <pc:docMk/>
            <pc:sldMk cId="865280675" sldId="265"/>
            <ac:picMk id="9" creationId="{EB96698B-1203-4AF2-98EE-B6DA3D2FD043}"/>
          </ac:picMkLst>
        </pc:picChg>
        <pc:picChg chg="add del mod">
          <ac:chgData name="Edyta Musiol" userId="a2ac12a726298c27" providerId="LiveId" clId="{49C8454E-6F26-4879-9188-D75C02246B14}" dt="2020-04-24T00:13:04.419" v="10"/>
          <ac:picMkLst>
            <pc:docMk/>
            <pc:sldMk cId="865280675" sldId="265"/>
            <ac:picMk id="10" creationId="{3CCC60F5-9157-4068-B85C-A0D8D49420D9}"/>
          </ac:picMkLst>
        </pc:picChg>
        <pc:picChg chg="add del mod">
          <ac:chgData name="Edyta Musiol" userId="a2ac12a726298c27" providerId="LiveId" clId="{49C8454E-6F26-4879-9188-D75C02246B14}" dt="2020-04-24T00:24:01.233" v="17"/>
          <ac:picMkLst>
            <pc:docMk/>
            <pc:sldMk cId="865280675" sldId="265"/>
            <ac:picMk id="11" creationId="{EFF0195F-9857-41C3-B93E-54ADF6FEE18A}"/>
          </ac:picMkLst>
        </pc:picChg>
        <pc:picChg chg="add del mod">
          <ac:chgData name="Edyta Musiol" userId="a2ac12a726298c27" providerId="LiveId" clId="{49C8454E-6F26-4879-9188-D75C02246B14}" dt="2020-04-24T00:26:31.025" v="18"/>
          <ac:picMkLst>
            <pc:docMk/>
            <pc:sldMk cId="865280675" sldId="265"/>
            <ac:picMk id="12" creationId="{3C2FE884-9A5C-43B4-8353-F2168300627D}"/>
          </ac:picMkLst>
        </pc:picChg>
        <pc:picChg chg="add del mod">
          <ac:chgData name="Edyta Musiol" userId="a2ac12a726298c27" providerId="LiveId" clId="{49C8454E-6F26-4879-9188-D75C02246B14}" dt="2020-04-24T00:35:57.804" v="19"/>
          <ac:picMkLst>
            <pc:docMk/>
            <pc:sldMk cId="865280675" sldId="265"/>
            <ac:picMk id="13" creationId="{25A813F9-9EB4-44D4-8F08-E7E45BF29CF0}"/>
          </ac:picMkLst>
        </pc:picChg>
        <pc:picChg chg="add mod">
          <ac:chgData name="Edyta Musiol" userId="a2ac12a726298c27" providerId="LiveId" clId="{49C8454E-6F26-4879-9188-D75C02246B14}" dt="2020-04-24T00:37:15.646" v="23" actId="1038"/>
          <ac:picMkLst>
            <pc:docMk/>
            <pc:sldMk cId="865280675" sldId="265"/>
            <ac:picMk id="14" creationId="{E1B59D32-E66D-401F-9578-20B5E8D00513}"/>
          </ac:picMkLst>
        </pc:picChg>
      </pc:sldChg>
    </pc:docChg>
  </pc:docChgLst>
  <pc:docChgLst>
    <pc:chgData name="Edyta Musiol" userId="a2ac12a726298c27" providerId="LiveId" clId="{FF3E8761-966B-4D16-B71B-910EF39F127A}"/>
    <pc:docChg chg="addSld delSld modSld">
      <pc:chgData name="Edyta Musiol" userId="a2ac12a726298c27" providerId="LiveId" clId="{FF3E8761-966B-4D16-B71B-910EF39F127A}" dt="2020-04-24T01:52:26.027" v="24"/>
      <pc:docMkLst>
        <pc:docMk/>
      </pc:docMkLst>
      <pc:sldChg chg="addSp delSp modSp modTransition">
        <pc:chgData name="Edyta Musiol" userId="a2ac12a726298c27" providerId="LiveId" clId="{FF3E8761-966B-4D16-B71B-910EF39F127A}" dt="2020-04-24T01:52:26.027" v="24"/>
        <pc:sldMkLst>
          <pc:docMk/>
          <pc:sldMk cId="3901067250" sldId="256"/>
        </pc:sldMkLst>
        <pc:picChg chg="add del mod">
          <ac:chgData name="Edyta Musiol" userId="a2ac12a726298c27" providerId="LiveId" clId="{FF3E8761-966B-4D16-B71B-910EF39F127A}" dt="2020-04-24T01:05:34.585" v="11"/>
          <ac:picMkLst>
            <pc:docMk/>
            <pc:sldMk cId="3901067250" sldId="256"/>
            <ac:picMk id="2" creationId="{F2DACAFF-78DB-40B4-A785-77249805BD9E}"/>
          </ac:picMkLst>
        </pc:picChg>
        <pc:picChg chg="add del mod">
          <ac:chgData name="Edyta Musiol" userId="a2ac12a726298c27" providerId="LiveId" clId="{FF3E8761-966B-4D16-B71B-910EF39F127A}" dt="2020-04-24T01:11:12.053" v="12"/>
          <ac:picMkLst>
            <pc:docMk/>
            <pc:sldMk cId="3901067250" sldId="256"/>
            <ac:picMk id="4" creationId="{8139330E-5F4D-43D3-8395-7C1576F3F90B}"/>
          </ac:picMkLst>
        </pc:picChg>
        <pc:picChg chg="add del mod">
          <ac:chgData name="Edyta Musiol" userId="a2ac12a726298c27" providerId="LiveId" clId="{FF3E8761-966B-4D16-B71B-910EF39F127A}" dt="2020-04-24T01:14:55.052" v="13"/>
          <ac:picMkLst>
            <pc:docMk/>
            <pc:sldMk cId="3901067250" sldId="256"/>
            <ac:picMk id="5" creationId="{0E00514B-9816-4E8F-B7CA-EC0897391BCB}"/>
          </ac:picMkLst>
        </pc:picChg>
        <pc:picChg chg="del">
          <ac:chgData name="Edyta Musiol" userId="a2ac12a726298c27" providerId="LiveId" clId="{FF3E8761-966B-4D16-B71B-910EF39F127A}" dt="2020-04-24T01:00:24.321" v="8"/>
          <ac:picMkLst>
            <pc:docMk/>
            <pc:sldMk cId="3901067250" sldId="256"/>
            <ac:picMk id="6" creationId="{5BD45C00-7E47-4C18-AE02-2BCCC3E1A9DA}"/>
          </ac:picMkLst>
        </pc:picChg>
        <pc:picChg chg="add del mod">
          <ac:chgData name="Edyta Musiol" userId="a2ac12a726298c27" providerId="LiveId" clId="{FF3E8761-966B-4D16-B71B-910EF39F127A}" dt="2020-04-24T01:18:35.817" v="14"/>
          <ac:picMkLst>
            <pc:docMk/>
            <pc:sldMk cId="3901067250" sldId="256"/>
            <ac:picMk id="7" creationId="{C4688980-1B99-4047-9652-B57881D8730C}"/>
          </ac:picMkLst>
        </pc:picChg>
        <pc:picChg chg="add del mod">
          <ac:chgData name="Edyta Musiol" userId="a2ac12a726298c27" providerId="LiveId" clId="{FF3E8761-966B-4D16-B71B-910EF39F127A}" dt="2020-04-24T01:35:55.903" v="17"/>
          <ac:picMkLst>
            <pc:docMk/>
            <pc:sldMk cId="3901067250" sldId="256"/>
            <ac:picMk id="8" creationId="{1D6A4671-B6E6-404E-AA78-8A2C4C4E3AB8}"/>
          </ac:picMkLst>
        </pc:picChg>
        <pc:picChg chg="add del mod">
          <ac:chgData name="Edyta Musiol" userId="a2ac12a726298c27" providerId="LiveId" clId="{FF3E8761-966B-4D16-B71B-910EF39F127A}" dt="2020-04-24T01:38:42.198" v="18"/>
          <ac:picMkLst>
            <pc:docMk/>
            <pc:sldMk cId="3901067250" sldId="256"/>
            <ac:picMk id="9" creationId="{37C97CBF-9D3E-4F5A-B38C-733C87131F19}"/>
          </ac:picMkLst>
        </pc:picChg>
        <pc:picChg chg="add del mod">
          <ac:chgData name="Edyta Musiol" userId="a2ac12a726298c27" providerId="LiveId" clId="{FF3E8761-966B-4D16-B71B-910EF39F127A}" dt="2020-04-24T01:47:55.059" v="23"/>
          <ac:picMkLst>
            <pc:docMk/>
            <pc:sldMk cId="3901067250" sldId="256"/>
            <ac:picMk id="10" creationId="{AEE81347-4734-4D32-86B5-0C04E49C74BC}"/>
          </ac:picMkLst>
        </pc:picChg>
        <pc:picChg chg="add del mod">
          <ac:chgData name="Edyta Musiol" userId="a2ac12a726298c27" providerId="LiveId" clId="{FF3E8761-966B-4D16-B71B-910EF39F127A}" dt="2020-04-24T01:52:26.027" v="24"/>
          <ac:picMkLst>
            <pc:docMk/>
            <pc:sldMk cId="3901067250" sldId="256"/>
            <ac:picMk id="11" creationId="{DA109403-2E94-47CC-A8C8-B4C2851696E2}"/>
          </ac:picMkLst>
        </pc:picChg>
        <pc:picChg chg="add mod">
          <ac:chgData name="Edyta Musiol" userId="a2ac12a726298c27" providerId="LiveId" clId="{FF3E8761-966B-4D16-B71B-910EF39F127A}" dt="2020-04-24T01:52:26.027" v="24"/>
          <ac:picMkLst>
            <pc:docMk/>
            <pc:sldMk cId="3901067250" sldId="256"/>
            <ac:picMk id="13" creationId="{99F0E7D4-5938-4576-BCE8-EFF435974159}"/>
          </ac:picMkLst>
        </pc:picChg>
      </pc:sldChg>
      <pc:sldChg chg="addSp delSp modSp modTransition">
        <pc:chgData name="Edyta Musiol" userId="a2ac12a726298c27" providerId="LiveId" clId="{FF3E8761-966B-4D16-B71B-910EF39F127A}" dt="2020-04-24T01:52:26.027" v="24"/>
        <pc:sldMkLst>
          <pc:docMk/>
          <pc:sldMk cId="3351903995" sldId="257"/>
        </pc:sldMkLst>
        <pc:picChg chg="add del mod">
          <ac:chgData name="Edyta Musiol" userId="a2ac12a726298c27" providerId="LiveId" clId="{FF3E8761-966B-4D16-B71B-910EF39F127A}" dt="2020-04-24T01:14:55.052" v="13"/>
          <ac:picMkLst>
            <pc:docMk/>
            <pc:sldMk cId="3351903995" sldId="257"/>
            <ac:picMk id="4" creationId="{64EA6BB5-DA08-42AA-9F29-6516BDA51778}"/>
          </ac:picMkLst>
        </pc:picChg>
        <pc:picChg chg="del">
          <ac:chgData name="Edyta Musiol" userId="a2ac12a726298c27" providerId="LiveId" clId="{FF3E8761-966B-4D16-B71B-910EF39F127A}" dt="2020-04-24T01:11:12.053" v="12"/>
          <ac:picMkLst>
            <pc:docMk/>
            <pc:sldMk cId="3351903995" sldId="257"/>
            <ac:picMk id="6" creationId="{E9F07C38-332B-4503-BDF9-D2369030EC2B}"/>
          </ac:picMkLst>
        </pc:picChg>
        <pc:picChg chg="add del mod">
          <ac:chgData name="Edyta Musiol" userId="a2ac12a726298c27" providerId="LiveId" clId="{FF3E8761-966B-4D16-B71B-910EF39F127A}" dt="2020-04-24T01:18:35.817" v="14"/>
          <ac:picMkLst>
            <pc:docMk/>
            <pc:sldMk cId="3351903995" sldId="257"/>
            <ac:picMk id="7" creationId="{0ABA7ED0-B8CF-4E37-82CF-5B26725669FD}"/>
          </ac:picMkLst>
        </pc:picChg>
        <pc:picChg chg="add del mod">
          <ac:chgData name="Edyta Musiol" userId="a2ac12a726298c27" providerId="LiveId" clId="{FF3E8761-966B-4D16-B71B-910EF39F127A}" dt="2020-04-24T01:38:42.198" v="18"/>
          <ac:picMkLst>
            <pc:docMk/>
            <pc:sldMk cId="3351903995" sldId="257"/>
            <ac:picMk id="8" creationId="{CBBFA357-C880-4450-B591-0A28151BB32B}"/>
          </ac:picMkLst>
        </pc:picChg>
        <pc:picChg chg="add del mod">
          <ac:chgData name="Edyta Musiol" userId="a2ac12a726298c27" providerId="LiveId" clId="{FF3E8761-966B-4D16-B71B-910EF39F127A}" dt="2020-04-24T01:47:55.059" v="23"/>
          <ac:picMkLst>
            <pc:docMk/>
            <pc:sldMk cId="3351903995" sldId="257"/>
            <ac:picMk id="9" creationId="{B10962C9-5285-4736-B159-D9121C36F319}"/>
          </ac:picMkLst>
        </pc:picChg>
        <pc:picChg chg="add del mod">
          <ac:chgData name="Edyta Musiol" userId="a2ac12a726298c27" providerId="LiveId" clId="{FF3E8761-966B-4D16-B71B-910EF39F127A}" dt="2020-04-24T01:52:26.027" v="24"/>
          <ac:picMkLst>
            <pc:docMk/>
            <pc:sldMk cId="3351903995" sldId="257"/>
            <ac:picMk id="10" creationId="{2FD74516-3029-4A19-A72D-B1E83BC28F5E}"/>
          </ac:picMkLst>
        </pc:picChg>
        <pc:picChg chg="add mod">
          <ac:chgData name="Edyta Musiol" userId="a2ac12a726298c27" providerId="LiveId" clId="{FF3E8761-966B-4D16-B71B-910EF39F127A}" dt="2020-04-24T01:52:26.027" v="24"/>
          <ac:picMkLst>
            <pc:docMk/>
            <pc:sldMk cId="3351903995" sldId="257"/>
            <ac:picMk id="11" creationId="{8B190BEC-A6A2-4D3C-9717-88199B853520}"/>
          </ac:picMkLst>
        </pc:picChg>
      </pc:sldChg>
      <pc:sldChg chg="addSp delSp modSp modTransition">
        <pc:chgData name="Edyta Musiol" userId="a2ac12a726298c27" providerId="LiveId" clId="{FF3E8761-966B-4D16-B71B-910EF39F127A}" dt="2020-04-24T01:52:26.027" v="24"/>
        <pc:sldMkLst>
          <pc:docMk/>
          <pc:sldMk cId="756067459" sldId="258"/>
        </pc:sldMkLst>
        <pc:picChg chg="add del mod">
          <ac:chgData name="Edyta Musiol" userId="a2ac12a726298c27" providerId="LiveId" clId="{FF3E8761-966B-4D16-B71B-910EF39F127A}" dt="2020-04-24T01:14:55.052" v="13"/>
          <ac:picMkLst>
            <pc:docMk/>
            <pc:sldMk cId="756067459" sldId="258"/>
            <ac:picMk id="2" creationId="{0C9FF1D2-692F-42C9-9F2C-2044AA018E5D}"/>
          </ac:picMkLst>
        </pc:picChg>
        <pc:picChg chg="del">
          <ac:chgData name="Edyta Musiol" userId="a2ac12a726298c27" providerId="LiveId" clId="{FF3E8761-966B-4D16-B71B-910EF39F127A}" dt="2020-04-24T01:11:12.053" v="12"/>
          <ac:picMkLst>
            <pc:docMk/>
            <pc:sldMk cId="756067459" sldId="258"/>
            <ac:picMk id="3" creationId="{9BF8A115-8516-4C9D-98AE-9A0DF530455A}"/>
          </ac:picMkLst>
        </pc:picChg>
        <pc:picChg chg="add del mod">
          <ac:chgData name="Edyta Musiol" userId="a2ac12a726298c27" providerId="LiveId" clId="{FF3E8761-966B-4D16-B71B-910EF39F127A}" dt="2020-04-24T01:18:35.817" v="14"/>
          <ac:picMkLst>
            <pc:docMk/>
            <pc:sldMk cId="756067459" sldId="258"/>
            <ac:picMk id="4" creationId="{5AD4A716-2B16-4809-B0D9-CB9A962B014A}"/>
          </ac:picMkLst>
        </pc:picChg>
        <pc:picChg chg="add del mod">
          <ac:chgData name="Edyta Musiol" userId="a2ac12a726298c27" providerId="LiveId" clId="{FF3E8761-966B-4D16-B71B-910EF39F127A}" dt="2020-04-24T01:38:42.198" v="18"/>
          <ac:picMkLst>
            <pc:docMk/>
            <pc:sldMk cId="756067459" sldId="258"/>
            <ac:picMk id="6" creationId="{E0038BF2-2B05-46AB-9094-C87BE377F7D2}"/>
          </ac:picMkLst>
        </pc:picChg>
        <pc:picChg chg="add del mod">
          <ac:chgData name="Edyta Musiol" userId="a2ac12a726298c27" providerId="LiveId" clId="{FF3E8761-966B-4D16-B71B-910EF39F127A}" dt="2020-04-24T01:47:55.059" v="23"/>
          <ac:picMkLst>
            <pc:docMk/>
            <pc:sldMk cId="756067459" sldId="258"/>
            <ac:picMk id="7" creationId="{BABE42CB-5C2D-4D73-BCB3-5E5294FF673D}"/>
          </ac:picMkLst>
        </pc:picChg>
        <pc:picChg chg="add del mod">
          <ac:chgData name="Edyta Musiol" userId="a2ac12a726298c27" providerId="LiveId" clId="{FF3E8761-966B-4D16-B71B-910EF39F127A}" dt="2020-04-24T01:52:26.027" v="24"/>
          <ac:picMkLst>
            <pc:docMk/>
            <pc:sldMk cId="756067459" sldId="258"/>
            <ac:picMk id="8" creationId="{680E52A9-352F-472A-B418-5663C6CA58B9}"/>
          </ac:picMkLst>
        </pc:picChg>
        <pc:picChg chg="add mod">
          <ac:chgData name="Edyta Musiol" userId="a2ac12a726298c27" providerId="LiveId" clId="{FF3E8761-966B-4D16-B71B-910EF39F127A}" dt="2020-04-24T01:52:26.027" v="24"/>
          <ac:picMkLst>
            <pc:docMk/>
            <pc:sldMk cId="756067459" sldId="258"/>
            <ac:picMk id="9" creationId="{9750171C-7FFC-46FF-95D5-E98B94F7F47D}"/>
          </ac:picMkLst>
        </pc:picChg>
      </pc:sldChg>
      <pc:sldChg chg="addSp delSp modSp modTransition">
        <pc:chgData name="Edyta Musiol" userId="a2ac12a726298c27" providerId="LiveId" clId="{FF3E8761-966B-4D16-B71B-910EF39F127A}" dt="2020-04-24T01:52:26.027" v="24"/>
        <pc:sldMkLst>
          <pc:docMk/>
          <pc:sldMk cId="1417372233" sldId="259"/>
        </pc:sldMkLst>
        <pc:picChg chg="add del mod">
          <ac:chgData name="Edyta Musiol" userId="a2ac12a726298c27" providerId="LiveId" clId="{FF3E8761-966B-4D16-B71B-910EF39F127A}" dt="2020-04-24T01:14:55.052" v="13"/>
          <ac:picMkLst>
            <pc:docMk/>
            <pc:sldMk cId="1417372233" sldId="259"/>
            <ac:picMk id="4" creationId="{8AADD163-D38A-4732-86C8-669305FD0665}"/>
          </ac:picMkLst>
        </pc:picChg>
        <pc:picChg chg="del">
          <ac:chgData name="Edyta Musiol" userId="a2ac12a726298c27" providerId="LiveId" clId="{FF3E8761-966B-4D16-B71B-910EF39F127A}" dt="2020-04-24T01:11:12.053" v="12"/>
          <ac:picMkLst>
            <pc:docMk/>
            <pc:sldMk cId="1417372233" sldId="259"/>
            <ac:picMk id="6" creationId="{6A0149B4-B9E0-4B27-82B7-320734D133D7}"/>
          </ac:picMkLst>
        </pc:picChg>
        <pc:picChg chg="add del mod">
          <ac:chgData name="Edyta Musiol" userId="a2ac12a726298c27" providerId="LiveId" clId="{FF3E8761-966B-4D16-B71B-910EF39F127A}" dt="2020-04-24T01:18:35.817" v="14"/>
          <ac:picMkLst>
            <pc:docMk/>
            <pc:sldMk cId="1417372233" sldId="259"/>
            <ac:picMk id="7" creationId="{B9EE6B2C-C7FF-46A5-9D35-9D51AD040341}"/>
          </ac:picMkLst>
        </pc:picChg>
        <pc:picChg chg="add del mod">
          <ac:chgData name="Edyta Musiol" userId="a2ac12a726298c27" providerId="LiveId" clId="{FF3E8761-966B-4D16-B71B-910EF39F127A}" dt="2020-04-24T01:38:42.198" v="18"/>
          <ac:picMkLst>
            <pc:docMk/>
            <pc:sldMk cId="1417372233" sldId="259"/>
            <ac:picMk id="8" creationId="{10D5DE3E-5C5E-44C2-B42E-9B1970B4C217}"/>
          </ac:picMkLst>
        </pc:picChg>
        <pc:picChg chg="add del mod">
          <ac:chgData name="Edyta Musiol" userId="a2ac12a726298c27" providerId="LiveId" clId="{FF3E8761-966B-4D16-B71B-910EF39F127A}" dt="2020-04-24T01:47:55.059" v="23"/>
          <ac:picMkLst>
            <pc:docMk/>
            <pc:sldMk cId="1417372233" sldId="259"/>
            <ac:picMk id="9" creationId="{48FB5E0F-5476-4E34-A4E8-D2679D4C1E7A}"/>
          </ac:picMkLst>
        </pc:picChg>
        <pc:picChg chg="add del mod">
          <ac:chgData name="Edyta Musiol" userId="a2ac12a726298c27" providerId="LiveId" clId="{FF3E8761-966B-4D16-B71B-910EF39F127A}" dt="2020-04-24T01:52:26.027" v="24"/>
          <ac:picMkLst>
            <pc:docMk/>
            <pc:sldMk cId="1417372233" sldId="259"/>
            <ac:picMk id="10" creationId="{BE44CD32-6A60-40C7-AB63-3EDE797DB4C5}"/>
          </ac:picMkLst>
        </pc:picChg>
        <pc:picChg chg="add mod">
          <ac:chgData name="Edyta Musiol" userId="a2ac12a726298c27" providerId="LiveId" clId="{FF3E8761-966B-4D16-B71B-910EF39F127A}" dt="2020-04-24T01:52:26.027" v="24"/>
          <ac:picMkLst>
            <pc:docMk/>
            <pc:sldMk cId="1417372233" sldId="259"/>
            <ac:picMk id="11" creationId="{25EAF592-074D-424E-ACB8-27E79AB02166}"/>
          </ac:picMkLst>
        </pc:picChg>
      </pc:sldChg>
      <pc:sldChg chg="addSp delSp modSp modTransition">
        <pc:chgData name="Edyta Musiol" userId="a2ac12a726298c27" providerId="LiveId" clId="{FF3E8761-966B-4D16-B71B-910EF39F127A}" dt="2020-04-24T01:52:26.027" v="24"/>
        <pc:sldMkLst>
          <pc:docMk/>
          <pc:sldMk cId="1674175064" sldId="260"/>
        </pc:sldMkLst>
        <pc:picChg chg="add del mod">
          <ac:chgData name="Edyta Musiol" userId="a2ac12a726298c27" providerId="LiveId" clId="{FF3E8761-966B-4D16-B71B-910EF39F127A}" dt="2020-04-24T01:14:55.052" v="13"/>
          <ac:picMkLst>
            <pc:docMk/>
            <pc:sldMk cId="1674175064" sldId="260"/>
            <ac:picMk id="3" creationId="{04CCC59B-E13F-49D7-8456-E74A5596FAE5}"/>
          </ac:picMkLst>
        </pc:picChg>
        <pc:picChg chg="del">
          <ac:chgData name="Edyta Musiol" userId="a2ac12a726298c27" providerId="LiveId" clId="{FF3E8761-966B-4D16-B71B-910EF39F127A}" dt="2020-04-24T01:11:12.053" v="12"/>
          <ac:picMkLst>
            <pc:docMk/>
            <pc:sldMk cId="1674175064" sldId="260"/>
            <ac:picMk id="5" creationId="{3DBC7E39-67B2-496E-8627-AA4642CDFCD4}"/>
          </ac:picMkLst>
        </pc:picChg>
        <pc:picChg chg="add del mod">
          <ac:chgData name="Edyta Musiol" userId="a2ac12a726298c27" providerId="LiveId" clId="{FF3E8761-966B-4D16-B71B-910EF39F127A}" dt="2020-04-24T01:47:55.059" v="23"/>
          <ac:picMkLst>
            <pc:docMk/>
            <pc:sldMk cId="1674175064" sldId="260"/>
            <ac:picMk id="7" creationId="{5C1ABA81-2362-4401-A754-FEE072738ACC}"/>
          </ac:picMkLst>
        </pc:picChg>
        <pc:picChg chg="add del mod">
          <ac:chgData name="Edyta Musiol" userId="a2ac12a726298c27" providerId="LiveId" clId="{FF3E8761-966B-4D16-B71B-910EF39F127A}" dt="2020-04-24T01:52:26.027" v="24"/>
          <ac:picMkLst>
            <pc:docMk/>
            <pc:sldMk cId="1674175064" sldId="260"/>
            <ac:picMk id="8" creationId="{41AB54AD-06BA-43CC-A1C9-428FD93B28BD}"/>
          </ac:picMkLst>
        </pc:picChg>
        <pc:picChg chg="add mod">
          <ac:chgData name="Edyta Musiol" userId="a2ac12a726298c27" providerId="LiveId" clId="{FF3E8761-966B-4D16-B71B-910EF39F127A}" dt="2020-04-24T01:52:26.027" v="24"/>
          <ac:picMkLst>
            <pc:docMk/>
            <pc:sldMk cId="1674175064" sldId="260"/>
            <ac:picMk id="9" creationId="{49890E53-3920-4ABA-9000-F098D88E79CC}"/>
          </ac:picMkLst>
        </pc:picChg>
      </pc:sldChg>
      <pc:sldChg chg="addSp delSp modSp modTransition">
        <pc:chgData name="Edyta Musiol" userId="a2ac12a726298c27" providerId="LiveId" clId="{FF3E8761-966B-4D16-B71B-910EF39F127A}" dt="2020-04-24T01:52:26.027" v="24"/>
        <pc:sldMkLst>
          <pc:docMk/>
          <pc:sldMk cId="3215581768" sldId="261"/>
        </pc:sldMkLst>
        <pc:picChg chg="add del mod">
          <ac:chgData name="Edyta Musiol" userId="a2ac12a726298c27" providerId="LiveId" clId="{FF3E8761-966B-4D16-B71B-910EF39F127A}" dt="2020-04-24T01:14:55.052" v="13"/>
          <ac:picMkLst>
            <pc:docMk/>
            <pc:sldMk cId="3215581768" sldId="261"/>
            <ac:picMk id="3" creationId="{C58D7F3D-EDF0-42AA-AD63-A75E6440FF94}"/>
          </ac:picMkLst>
        </pc:picChg>
        <pc:picChg chg="add del mod">
          <ac:chgData name="Edyta Musiol" userId="a2ac12a726298c27" providerId="LiveId" clId="{FF3E8761-966B-4D16-B71B-910EF39F127A}" dt="2020-04-24T01:47:55.059" v="23"/>
          <ac:picMkLst>
            <pc:docMk/>
            <pc:sldMk cId="3215581768" sldId="261"/>
            <ac:picMk id="7" creationId="{2C7D9DF7-E534-4775-8688-6AA83319A2CD}"/>
          </ac:picMkLst>
        </pc:picChg>
        <pc:picChg chg="del">
          <ac:chgData name="Edyta Musiol" userId="a2ac12a726298c27" providerId="LiveId" clId="{FF3E8761-966B-4D16-B71B-910EF39F127A}" dt="2020-04-24T01:11:12.053" v="12"/>
          <ac:picMkLst>
            <pc:docMk/>
            <pc:sldMk cId="3215581768" sldId="261"/>
            <ac:picMk id="8" creationId="{5FC4B512-4A8F-4480-A160-1423C56DB1EA}"/>
          </ac:picMkLst>
        </pc:picChg>
        <pc:picChg chg="add del mod">
          <ac:chgData name="Edyta Musiol" userId="a2ac12a726298c27" providerId="LiveId" clId="{FF3E8761-966B-4D16-B71B-910EF39F127A}" dt="2020-04-24T01:52:26.027" v="24"/>
          <ac:picMkLst>
            <pc:docMk/>
            <pc:sldMk cId="3215581768" sldId="261"/>
            <ac:picMk id="9" creationId="{D8B68AC8-3D21-44A9-AECE-92203B9107D7}"/>
          </ac:picMkLst>
        </pc:picChg>
        <pc:picChg chg="add mod">
          <ac:chgData name="Edyta Musiol" userId="a2ac12a726298c27" providerId="LiveId" clId="{FF3E8761-966B-4D16-B71B-910EF39F127A}" dt="2020-04-24T01:52:26.027" v="24"/>
          <ac:picMkLst>
            <pc:docMk/>
            <pc:sldMk cId="3215581768" sldId="261"/>
            <ac:picMk id="11" creationId="{E71DAD32-1EB3-488C-AF00-EEDD6FCAD505}"/>
          </ac:picMkLst>
        </pc:picChg>
      </pc:sldChg>
      <pc:sldChg chg="addSp delSp modSp modTransition">
        <pc:chgData name="Edyta Musiol" userId="a2ac12a726298c27" providerId="LiveId" clId="{FF3E8761-966B-4D16-B71B-910EF39F127A}" dt="2020-04-24T01:52:26.027" v="24"/>
        <pc:sldMkLst>
          <pc:docMk/>
          <pc:sldMk cId="2797783604" sldId="262"/>
        </pc:sldMkLst>
        <pc:picChg chg="add del mod">
          <ac:chgData name="Edyta Musiol" userId="a2ac12a726298c27" providerId="LiveId" clId="{FF3E8761-966B-4D16-B71B-910EF39F127A}" dt="2020-04-24T01:14:55.052" v="13"/>
          <ac:picMkLst>
            <pc:docMk/>
            <pc:sldMk cId="2797783604" sldId="262"/>
            <ac:picMk id="3" creationId="{EED35CC0-A6CA-4D90-90C0-3FE177812327}"/>
          </ac:picMkLst>
        </pc:picChg>
        <pc:picChg chg="add del mod">
          <ac:chgData name="Edyta Musiol" userId="a2ac12a726298c27" providerId="LiveId" clId="{FF3E8761-966B-4D16-B71B-910EF39F127A}" dt="2020-04-24T01:47:55.059" v="23"/>
          <ac:picMkLst>
            <pc:docMk/>
            <pc:sldMk cId="2797783604" sldId="262"/>
            <ac:picMk id="5" creationId="{468C49D3-34C2-4BAF-8712-4F19A43E21CF}"/>
          </ac:picMkLst>
        </pc:picChg>
        <pc:picChg chg="del">
          <ac:chgData name="Edyta Musiol" userId="a2ac12a726298c27" providerId="LiveId" clId="{FF3E8761-966B-4D16-B71B-910EF39F127A}" dt="2020-04-24T01:11:12.053" v="12"/>
          <ac:picMkLst>
            <pc:docMk/>
            <pc:sldMk cId="2797783604" sldId="262"/>
            <ac:picMk id="7" creationId="{F3A849D3-A858-4734-A68E-FFCC2513B387}"/>
          </ac:picMkLst>
        </pc:picChg>
        <pc:picChg chg="add del mod">
          <ac:chgData name="Edyta Musiol" userId="a2ac12a726298c27" providerId="LiveId" clId="{FF3E8761-966B-4D16-B71B-910EF39F127A}" dt="2020-04-24T01:52:26.027" v="24"/>
          <ac:picMkLst>
            <pc:docMk/>
            <pc:sldMk cId="2797783604" sldId="262"/>
            <ac:picMk id="9" creationId="{942CE4CA-03C1-401F-A5FF-96F8F1BEF2B3}"/>
          </ac:picMkLst>
        </pc:picChg>
        <pc:picChg chg="add mod">
          <ac:chgData name="Edyta Musiol" userId="a2ac12a726298c27" providerId="LiveId" clId="{FF3E8761-966B-4D16-B71B-910EF39F127A}" dt="2020-04-24T01:52:26.027" v="24"/>
          <ac:picMkLst>
            <pc:docMk/>
            <pc:sldMk cId="2797783604" sldId="262"/>
            <ac:picMk id="10" creationId="{63456993-C957-470F-A704-C4B02FFF1F78}"/>
          </ac:picMkLst>
        </pc:picChg>
      </pc:sldChg>
      <pc:sldChg chg="addSp delSp modSp modTransition">
        <pc:chgData name="Edyta Musiol" userId="a2ac12a726298c27" providerId="LiveId" clId="{FF3E8761-966B-4D16-B71B-910EF39F127A}" dt="2020-04-24T01:47:55.059" v="23"/>
        <pc:sldMkLst>
          <pc:docMk/>
          <pc:sldMk cId="522048149" sldId="263"/>
        </pc:sldMkLst>
        <pc:picChg chg="add del mod">
          <ac:chgData name="Edyta Musiol" userId="a2ac12a726298c27" providerId="LiveId" clId="{FF3E8761-966B-4D16-B71B-910EF39F127A}" dt="2020-04-24T01:47:55.059" v="23"/>
          <ac:picMkLst>
            <pc:docMk/>
            <pc:sldMk cId="522048149" sldId="263"/>
            <ac:picMk id="3" creationId="{4AF16BC5-43CD-4E42-9134-6C12194341E2}"/>
          </ac:picMkLst>
        </pc:picChg>
        <pc:picChg chg="add mod">
          <ac:chgData name="Edyta Musiol" userId="a2ac12a726298c27" providerId="LiveId" clId="{FF3E8761-966B-4D16-B71B-910EF39F127A}" dt="2020-04-24T01:47:55.059" v="23"/>
          <ac:picMkLst>
            <pc:docMk/>
            <pc:sldMk cId="522048149" sldId="263"/>
            <ac:picMk id="5" creationId="{F45CE3C7-C637-41F0-85C4-8E64DAA95271}"/>
          </ac:picMkLst>
        </pc:picChg>
        <pc:picChg chg="del">
          <ac:chgData name="Edyta Musiol" userId="a2ac12a726298c27" providerId="LiveId" clId="{FF3E8761-966B-4D16-B71B-910EF39F127A}" dt="2020-04-24T01:14:55.052" v="13"/>
          <ac:picMkLst>
            <pc:docMk/>
            <pc:sldMk cId="522048149" sldId="263"/>
            <ac:picMk id="9" creationId="{5D50DFFB-AE1B-4001-B570-344DBD3B8EC2}"/>
          </ac:picMkLst>
        </pc:picChg>
      </pc:sldChg>
      <pc:sldChg chg="addSp delSp modSp modTransition">
        <pc:chgData name="Edyta Musiol" userId="a2ac12a726298c27" providerId="LiveId" clId="{FF3E8761-966B-4D16-B71B-910EF39F127A}" dt="2020-04-24T01:52:26.027" v="24"/>
        <pc:sldMkLst>
          <pc:docMk/>
          <pc:sldMk cId="3282170838" sldId="264"/>
        </pc:sldMkLst>
        <pc:picChg chg="add del mod">
          <ac:chgData name="Edyta Musiol" userId="a2ac12a726298c27" providerId="LiveId" clId="{FF3E8761-966B-4D16-B71B-910EF39F127A}" dt="2020-04-24T00:53:52.689" v="5"/>
          <ac:picMkLst>
            <pc:docMk/>
            <pc:sldMk cId="3282170838" sldId="264"/>
            <ac:picMk id="2" creationId="{73C35F8E-49B3-43A0-A142-978079F83343}"/>
          </ac:picMkLst>
        </pc:picChg>
        <pc:picChg chg="add del mod">
          <ac:chgData name="Edyta Musiol" userId="a2ac12a726298c27" providerId="LiveId" clId="{FF3E8761-966B-4D16-B71B-910EF39F127A}" dt="2020-04-24T01:00:24.321" v="8"/>
          <ac:picMkLst>
            <pc:docMk/>
            <pc:sldMk cId="3282170838" sldId="264"/>
            <ac:picMk id="5" creationId="{5E3F1C68-08B9-4D43-9E31-4429173AC140}"/>
          </ac:picMkLst>
        </pc:picChg>
        <pc:picChg chg="add del mod">
          <ac:chgData name="Edyta Musiol" userId="a2ac12a726298c27" providerId="LiveId" clId="{FF3E8761-966B-4D16-B71B-910EF39F127A}" dt="2020-04-24T01:01:44.165" v="9"/>
          <ac:picMkLst>
            <pc:docMk/>
            <pc:sldMk cId="3282170838" sldId="264"/>
            <ac:picMk id="6" creationId="{B9244830-423C-4CDD-8345-64950940F20C}"/>
          </ac:picMkLst>
        </pc:picChg>
        <pc:picChg chg="add del mod">
          <ac:chgData name="Edyta Musiol" userId="a2ac12a726298c27" providerId="LiveId" clId="{FF3E8761-966B-4D16-B71B-910EF39F127A}" dt="2020-04-24T01:05:34.585" v="11"/>
          <ac:picMkLst>
            <pc:docMk/>
            <pc:sldMk cId="3282170838" sldId="264"/>
            <ac:picMk id="7" creationId="{FF51A693-BA28-4DA4-A2EC-BA5C86D5FA91}"/>
          </ac:picMkLst>
        </pc:picChg>
        <pc:picChg chg="del">
          <ac:chgData name="Edyta Musiol" userId="a2ac12a726298c27" providerId="LiveId" clId="{FF3E8761-966B-4D16-B71B-910EF39F127A}" dt="2020-04-24T00:50:29.543" v="2"/>
          <ac:picMkLst>
            <pc:docMk/>
            <pc:sldMk cId="3282170838" sldId="264"/>
            <ac:picMk id="8" creationId="{5EEE73F0-7439-4F09-BA54-9E0EC98C8FD1}"/>
          </ac:picMkLst>
        </pc:picChg>
        <pc:picChg chg="add del mod">
          <ac:chgData name="Edyta Musiol" userId="a2ac12a726298c27" providerId="LiveId" clId="{FF3E8761-966B-4D16-B71B-910EF39F127A}" dt="2020-04-24T01:11:12.053" v="12"/>
          <ac:picMkLst>
            <pc:docMk/>
            <pc:sldMk cId="3282170838" sldId="264"/>
            <ac:picMk id="9" creationId="{F6A21AD0-B968-406C-800A-CB01DDFC7B94}"/>
          </ac:picMkLst>
        </pc:picChg>
        <pc:picChg chg="add del mod">
          <ac:chgData name="Edyta Musiol" userId="a2ac12a726298c27" providerId="LiveId" clId="{FF3E8761-966B-4D16-B71B-910EF39F127A}" dt="2020-04-24T01:14:55.052" v="13"/>
          <ac:picMkLst>
            <pc:docMk/>
            <pc:sldMk cId="3282170838" sldId="264"/>
            <ac:picMk id="10" creationId="{B116C77A-466F-4353-B274-200773AE16D5}"/>
          </ac:picMkLst>
        </pc:picChg>
        <pc:picChg chg="add del mod">
          <ac:chgData name="Edyta Musiol" userId="a2ac12a726298c27" providerId="LiveId" clId="{FF3E8761-966B-4D16-B71B-910EF39F127A}" dt="2020-04-24T01:18:35.817" v="14"/>
          <ac:picMkLst>
            <pc:docMk/>
            <pc:sldMk cId="3282170838" sldId="264"/>
            <ac:picMk id="11" creationId="{FEBE1655-35AB-49C0-9766-14AFD2F7C323}"/>
          </ac:picMkLst>
        </pc:picChg>
        <pc:picChg chg="add del mod">
          <ac:chgData name="Edyta Musiol" userId="a2ac12a726298c27" providerId="LiveId" clId="{FF3E8761-966B-4D16-B71B-910EF39F127A}" dt="2020-04-24T01:20:47.393" v="16"/>
          <ac:picMkLst>
            <pc:docMk/>
            <pc:sldMk cId="3282170838" sldId="264"/>
            <ac:picMk id="12" creationId="{04389CBB-886C-436B-BA62-424E0AE453D8}"/>
          </ac:picMkLst>
        </pc:picChg>
        <pc:picChg chg="add del mod">
          <ac:chgData name="Edyta Musiol" userId="a2ac12a726298c27" providerId="LiveId" clId="{FF3E8761-966B-4D16-B71B-910EF39F127A}" dt="2020-04-24T01:35:55.903" v="17"/>
          <ac:picMkLst>
            <pc:docMk/>
            <pc:sldMk cId="3282170838" sldId="264"/>
            <ac:picMk id="13" creationId="{FBFAFCDD-DB42-41D3-9AE6-A80D26D027C4}"/>
          </ac:picMkLst>
        </pc:picChg>
        <pc:picChg chg="add del mod">
          <ac:chgData name="Edyta Musiol" userId="a2ac12a726298c27" providerId="LiveId" clId="{FF3E8761-966B-4D16-B71B-910EF39F127A}" dt="2020-04-24T01:38:42.198" v="18"/>
          <ac:picMkLst>
            <pc:docMk/>
            <pc:sldMk cId="3282170838" sldId="264"/>
            <ac:picMk id="14" creationId="{408FBDF7-3231-438A-B8DF-166C7BA055B7}"/>
          </ac:picMkLst>
        </pc:picChg>
        <pc:picChg chg="add del mod">
          <ac:chgData name="Edyta Musiol" userId="a2ac12a726298c27" providerId="LiveId" clId="{FF3E8761-966B-4D16-B71B-910EF39F127A}" dt="2020-04-24T01:42:18.470" v="22"/>
          <ac:picMkLst>
            <pc:docMk/>
            <pc:sldMk cId="3282170838" sldId="264"/>
            <ac:picMk id="15" creationId="{A38E9848-B5C1-4857-BDD6-35F1C4DD3607}"/>
          </ac:picMkLst>
        </pc:picChg>
        <pc:picChg chg="add del mod">
          <ac:chgData name="Edyta Musiol" userId="a2ac12a726298c27" providerId="LiveId" clId="{FF3E8761-966B-4D16-B71B-910EF39F127A}" dt="2020-04-24T01:47:55.059" v="23"/>
          <ac:picMkLst>
            <pc:docMk/>
            <pc:sldMk cId="3282170838" sldId="264"/>
            <ac:picMk id="16" creationId="{AE48D3D4-FFE1-4B33-B96B-423E93C5D673}"/>
          </ac:picMkLst>
        </pc:picChg>
        <pc:picChg chg="add del mod">
          <ac:chgData name="Edyta Musiol" userId="a2ac12a726298c27" providerId="LiveId" clId="{FF3E8761-966B-4D16-B71B-910EF39F127A}" dt="2020-04-24T01:52:26.027" v="24"/>
          <ac:picMkLst>
            <pc:docMk/>
            <pc:sldMk cId="3282170838" sldId="264"/>
            <ac:picMk id="17" creationId="{7B1C0D01-F06E-4411-91BA-3B31C28C69E4}"/>
          </ac:picMkLst>
        </pc:picChg>
        <pc:picChg chg="add mod">
          <ac:chgData name="Edyta Musiol" userId="a2ac12a726298c27" providerId="LiveId" clId="{FF3E8761-966B-4D16-B71B-910EF39F127A}" dt="2020-04-24T01:52:26.027" v="24"/>
          <ac:picMkLst>
            <pc:docMk/>
            <pc:sldMk cId="3282170838" sldId="264"/>
            <ac:picMk id="18" creationId="{A753978E-0ECB-46BA-B9C0-266980C28EC6}"/>
          </ac:picMkLst>
        </pc:picChg>
      </pc:sldChg>
      <pc:sldChg chg="addSp delSp modSp modTransition">
        <pc:chgData name="Edyta Musiol" userId="a2ac12a726298c27" providerId="LiveId" clId="{FF3E8761-966B-4D16-B71B-910EF39F127A}" dt="2020-04-24T01:52:26.027" v="24"/>
        <pc:sldMkLst>
          <pc:docMk/>
          <pc:sldMk cId="865280675" sldId="265"/>
        </pc:sldMkLst>
        <pc:picChg chg="add del mod">
          <ac:chgData name="Edyta Musiol" userId="a2ac12a726298c27" providerId="LiveId" clId="{FF3E8761-966B-4D16-B71B-910EF39F127A}" dt="2020-04-24T00:49:19.072" v="1"/>
          <ac:picMkLst>
            <pc:docMk/>
            <pc:sldMk cId="865280675" sldId="265"/>
            <ac:picMk id="4" creationId="{AD13B0C7-E924-484D-9788-A46F404D120C}"/>
          </ac:picMkLst>
        </pc:picChg>
        <pc:picChg chg="add del mod">
          <ac:chgData name="Edyta Musiol" userId="a2ac12a726298c27" providerId="LiveId" clId="{FF3E8761-966B-4D16-B71B-910EF39F127A}" dt="2020-04-24T00:50:29.543" v="2"/>
          <ac:picMkLst>
            <pc:docMk/>
            <pc:sldMk cId="865280675" sldId="265"/>
            <ac:picMk id="5" creationId="{A3848E8E-0F04-4461-8309-807CCE5B9D21}"/>
          </ac:picMkLst>
        </pc:picChg>
        <pc:picChg chg="add del mod">
          <ac:chgData name="Edyta Musiol" userId="a2ac12a726298c27" providerId="LiveId" clId="{FF3E8761-966B-4D16-B71B-910EF39F127A}" dt="2020-04-24T00:51:02.831" v="3"/>
          <ac:picMkLst>
            <pc:docMk/>
            <pc:sldMk cId="865280675" sldId="265"/>
            <ac:picMk id="6" creationId="{0A9F8575-2445-4012-96C0-5964858EA63E}"/>
          </ac:picMkLst>
        </pc:picChg>
        <pc:picChg chg="add del mod">
          <ac:chgData name="Edyta Musiol" userId="a2ac12a726298c27" providerId="LiveId" clId="{FF3E8761-966B-4D16-B71B-910EF39F127A}" dt="2020-04-24T00:51:50.030" v="4"/>
          <ac:picMkLst>
            <pc:docMk/>
            <pc:sldMk cId="865280675" sldId="265"/>
            <ac:picMk id="7" creationId="{C54D4B04-455C-4D02-9D4C-FD0A34DD8166}"/>
          </ac:picMkLst>
        </pc:picChg>
        <pc:picChg chg="add del mod">
          <ac:chgData name="Edyta Musiol" userId="a2ac12a726298c27" providerId="LiveId" clId="{FF3E8761-966B-4D16-B71B-910EF39F127A}" dt="2020-04-24T00:53:52.689" v="5"/>
          <ac:picMkLst>
            <pc:docMk/>
            <pc:sldMk cId="865280675" sldId="265"/>
            <ac:picMk id="8" creationId="{5CDA3F2E-78FB-4BD0-A884-AF2901ECB0A3}"/>
          </ac:picMkLst>
        </pc:picChg>
        <pc:picChg chg="add del mod">
          <ac:chgData name="Edyta Musiol" userId="a2ac12a726298c27" providerId="LiveId" clId="{FF3E8761-966B-4D16-B71B-910EF39F127A}" dt="2020-04-24T00:54:58.873" v="6"/>
          <ac:picMkLst>
            <pc:docMk/>
            <pc:sldMk cId="865280675" sldId="265"/>
            <ac:picMk id="9" creationId="{91D80DDF-6FAB-451C-80D6-D15BD07B380B}"/>
          </ac:picMkLst>
        </pc:picChg>
        <pc:picChg chg="add del mod">
          <ac:chgData name="Edyta Musiol" userId="a2ac12a726298c27" providerId="LiveId" clId="{FF3E8761-966B-4D16-B71B-910EF39F127A}" dt="2020-04-24T00:56:58.079" v="7"/>
          <ac:picMkLst>
            <pc:docMk/>
            <pc:sldMk cId="865280675" sldId="265"/>
            <ac:picMk id="10" creationId="{6AD1F12C-7BB3-4B89-ADC9-128B2EC50863}"/>
          </ac:picMkLst>
        </pc:picChg>
        <pc:picChg chg="add del mod">
          <ac:chgData name="Edyta Musiol" userId="a2ac12a726298c27" providerId="LiveId" clId="{FF3E8761-966B-4D16-B71B-910EF39F127A}" dt="2020-04-24T01:00:24.321" v="8"/>
          <ac:picMkLst>
            <pc:docMk/>
            <pc:sldMk cId="865280675" sldId="265"/>
            <ac:picMk id="11" creationId="{409CE12E-C2EB-489F-89EC-5C403ABCFE5E}"/>
          </ac:picMkLst>
        </pc:picChg>
        <pc:picChg chg="add del mod">
          <ac:chgData name="Edyta Musiol" userId="a2ac12a726298c27" providerId="LiveId" clId="{FF3E8761-966B-4D16-B71B-910EF39F127A}" dt="2020-04-24T01:01:44.165" v="9"/>
          <ac:picMkLst>
            <pc:docMk/>
            <pc:sldMk cId="865280675" sldId="265"/>
            <ac:picMk id="12" creationId="{B112512D-D694-4727-B511-F828BE21066F}"/>
          </ac:picMkLst>
        </pc:picChg>
        <pc:picChg chg="add del mod">
          <ac:chgData name="Edyta Musiol" userId="a2ac12a726298c27" providerId="LiveId" clId="{FF3E8761-966B-4D16-B71B-910EF39F127A}" dt="2020-04-24T01:02:38.911" v="10"/>
          <ac:picMkLst>
            <pc:docMk/>
            <pc:sldMk cId="865280675" sldId="265"/>
            <ac:picMk id="13" creationId="{8323E3BF-B7B9-4693-81F5-0F093406266B}"/>
          </ac:picMkLst>
        </pc:picChg>
        <pc:picChg chg="del">
          <ac:chgData name="Edyta Musiol" userId="a2ac12a726298c27" providerId="LiveId" clId="{FF3E8761-966B-4D16-B71B-910EF39F127A}" dt="2020-04-24T00:48:09.988" v="0"/>
          <ac:picMkLst>
            <pc:docMk/>
            <pc:sldMk cId="865280675" sldId="265"/>
            <ac:picMk id="14" creationId="{E1B59D32-E66D-401F-9578-20B5E8D00513}"/>
          </ac:picMkLst>
        </pc:picChg>
        <pc:picChg chg="add del mod">
          <ac:chgData name="Edyta Musiol" userId="a2ac12a726298c27" providerId="LiveId" clId="{FF3E8761-966B-4D16-B71B-910EF39F127A}" dt="2020-04-24T01:05:34.585" v="11"/>
          <ac:picMkLst>
            <pc:docMk/>
            <pc:sldMk cId="865280675" sldId="265"/>
            <ac:picMk id="15" creationId="{CF02D9F6-E238-4BA0-9E73-F153A5AF1174}"/>
          </ac:picMkLst>
        </pc:picChg>
        <pc:picChg chg="add del mod">
          <ac:chgData name="Edyta Musiol" userId="a2ac12a726298c27" providerId="LiveId" clId="{FF3E8761-966B-4D16-B71B-910EF39F127A}" dt="2020-04-24T01:11:12.053" v="12"/>
          <ac:picMkLst>
            <pc:docMk/>
            <pc:sldMk cId="865280675" sldId="265"/>
            <ac:picMk id="16" creationId="{75AAD63B-1CE6-4D62-B149-42E021E90D19}"/>
          </ac:picMkLst>
        </pc:picChg>
        <pc:picChg chg="add del mod">
          <ac:chgData name="Edyta Musiol" userId="a2ac12a726298c27" providerId="LiveId" clId="{FF3E8761-966B-4D16-B71B-910EF39F127A}" dt="2020-04-24T01:14:55.052" v="13"/>
          <ac:picMkLst>
            <pc:docMk/>
            <pc:sldMk cId="865280675" sldId="265"/>
            <ac:picMk id="17" creationId="{6E6523A0-6B41-4FC7-93CA-4457CA4EC6FE}"/>
          </ac:picMkLst>
        </pc:picChg>
        <pc:picChg chg="add del mod">
          <ac:chgData name="Edyta Musiol" userId="a2ac12a726298c27" providerId="LiveId" clId="{FF3E8761-966B-4D16-B71B-910EF39F127A}" dt="2020-04-24T01:18:35.817" v="14"/>
          <ac:picMkLst>
            <pc:docMk/>
            <pc:sldMk cId="865280675" sldId="265"/>
            <ac:picMk id="18" creationId="{4E62CEF4-90F7-47F1-9837-85237C3B39A9}"/>
          </ac:picMkLst>
        </pc:picChg>
        <pc:picChg chg="add del mod">
          <ac:chgData name="Edyta Musiol" userId="a2ac12a726298c27" providerId="LiveId" clId="{FF3E8761-966B-4D16-B71B-910EF39F127A}" dt="2020-04-24T01:18:57.478" v="15"/>
          <ac:picMkLst>
            <pc:docMk/>
            <pc:sldMk cId="865280675" sldId="265"/>
            <ac:picMk id="19" creationId="{F364772E-A1C5-4EE4-A1FD-99E469CD6C94}"/>
          </ac:picMkLst>
        </pc:picChg>
        <pc:picChg chg="add del mod">
          <ac:chgData name="Edyta Musiol" userId="a2ac12a726298c27" providerId="LiveId" clId="{FF3E8761-966B-4D16-B71B-910EF39F127A}" dt="2020-04-24T01:20:47.393" v="16"/>
          <ac:picMkLst>
            <pc:docMk/>
            <pc:sldMk cId="865280675" sldId="265"/>
            <ac:picMk id="20" creationId="{0CA4356A-CF31-43F3-B49E-56832AE8A752}"/>
          </ac:picMkLst>
        </pc:picChg>
        <pc:picChg chg="add del mod">
          <ac:chgData name="Edyta Musiol" userId="a2ac12a726298c27" providerId="LiveId" clId="{FF3E8761-966B-4D16-B71B-910EF39F127A}" dt="2020-04-24T01:35:55.903" v="17"/>
          <ac:picMkLst>
            <pc:docMk/>
            <pc:sldMk cId="865280675" sldId="265"/>
            <ac:picMk id="21" creationId="{ABDA6EF1-7881-4172-A1FE-ABB1BE3FED3A}"/>
          </ac:picMkLst>
        </pc:picChg>
        <pc:picChg chg="add del mod">
          <ac:chgData name="Edyta Musiol" userId="a2ac12a726298c27" providerId="LiveId" clId="{FF3E8761-966B-4D16-B71B-910EF39F127A}" dt="2020-04-24T01:38:42.198" v="18"/>
          <ac:picMkLst>
            <pc:docMk/>
            <pc:sldMk cId="865280675" sldId="265"/>
            <ac:picMk id="22" creationId="{A65D803D-71AA-4A89-8B88-FC7E0769AB11}"/>
          </ac:picMkLst>
        </pc:picChg>
        <pc:picChg chg="add del mod">
          <ac:chgData name="Edyta Musiol" userId="a2ac12a726298c27" providerId="LiveId" clId="{FF3E8761-966B-4D16-B71B-910EF39F127A}" dt="2020-04-24T01:40:40.878" v="21"/>
          <ac:picMkLst>
            <pc:docMk/>
            <pc:sldMk cId="865280675" sldId="265"/>
            <ac:picMk id="23" creationId="{F1695CA0-9483-4FB9-B9CA-BB1CF1D4D1F6}"/>
          </ac:picMkLst>
        </pc:picChg>
        <pc:picChg chg="add del mod">
          <ac:chgData name="Edyta Musiol" userId="a2ac12a726298c27" providerId="LiveId" clId="{FF3E8761-966B-4D16-B71B-910EF39F127A}" dt="2020-04-24T01:42:18.470" v="22"/>
          <ac:picMkLst>
            <pc:docMk/>
            <pc:sldMk cId="865280675" sldId="265"/>
            <ac:picMk id="24" creationId="{F63AE655-0E94-484A-9C89-EE33157629E8}"/>
          </ac:picMkLst>
        </pc:picChg>
        <pc:picChg chg="add del mod">
          <ac:chgData name="Edyta Musiol" userId="a2ac12a726298c27" providerId="LiveId" clId="{FF3E8761-966B-4D16-B71B-910EF39F127A}" dt="2020-04-24T01:47:55.059" v="23"/>
          <ac:picMkLst>
            <pc:docMk/>
            <pc:sldMk cId="865280675" sldId="265"/>
            <ac:picMk id="25" creationId="{0FAC514A-3D4E-4458-BEC2-7604F4376579}"/>
          </ac:picMkLst>
        </pc:picChg>
        <pc:picChg chg="add del mod">
          <ac:chgData name="Edyta Musiol" userId="a2ac12a726298c27" providerId="LiveId" clId="{FF3E8761-966B-4D16-B71B-910EF39F127A}" dt="2020-04-24T01:52:26.027" v="24"/>
          <ac:picMkLst>
            <pc:docMk/>
            <pc:sldMk cId="865280675" sldId="265"/>
            <ac:picMk id="26" creationId="{E3D2B696-9799-49F1-BF76-D4C92C1AFF0D}"/>
          </ac:picMkLst>
        </pc:picChg>
        <pc:picChg chg="add mod">
          <ac:chgData name="Edyta Musiol" userId="a2ac12a726298c27" providerId="LiveId" clId="{FF3E8761-966B-4D16-B71B-910EF39F127A}" dt="2020-04-24T01:52:26.027" v="24"/>
          <ac:picMkLst>
            <pc:docMk/>
            <pc:sldMk cId="865280675" sldId="265"/>
            <ac:picMk id="27" creationId="{C4CFDCA1-BCD4-4FE6-B2A4-EAC241CCEEA8}"/>
          </ac:picMkLst>
        </pc:picChg>
      </pc:sldChg>
      <pc:sldChg chg="add del">
        <pc:chgData name="Edyta Musiol" userId="a2ac12a726298c27" providerId="LiveId" clId="{FF3E8761-966B-4D16-B71B-910EF39F127A}" dt="2020-04-24T01:39:42.228" v="20"/>
        <pc:sldMkLst>
          <pc:docMk/>
          <pc:sldMk cId="2775929812" sldId="266"/>
        </pc:sldMkLst>
      </pc:sldChg>
    </pc:docChg>
  </pc:docChgLst>
  <pc:docChgLst>
    <pc:chgData name="Edyta Musiol" userId="a2ac12a726298c27" providerId="LiveId" clId="{101068C1-C631-4135-A2F3-1688BB79A737}"/>
    <pc:docChg chg="modSld">
      <pc:chgData name="Edyta Musiol" userId="a2ac12a726298c27" providerId="LiveId" clId="{101068C1-C631-4135-A2F3-1688BB79A737}" dt="2020-04-24T03:32:10.395" v="22"/>
      <pc:docMkLst>
        <pc:docMk/>
      </pc:docMkLst>
      <pc:sldChg chg="addSp delSp modSp modTransition">
        <pc:chgData name="Edyta Musiol" userId="a2ac12a726298c27" providerId="LiveId" clId="{101068C1-C631-4135-A2F3-1688BB79A737}" dt="2020-04-24T03:32:10.395" v="22"/>
        <pc:sldMkLst>
          <pc:docMk/>
          <pc:sldMk cId="3901067250" sldId="256"/>
        </pc:sldMkLst>
        <pc:picChg chg="add del mod">
          <ac:chgData name="Edyta Musiol" userId="a2ac12a726298c27" providerId="LiveId" clId="{101068C1-C631-4135-A2F3-1688BB79A737}" dt="2020-04-24T02:50:41.924" v="1"/>
          <ac:picMkLst>
            <pc:docMk/>
            <pc:sldMk cId="3901067250" sldId="256"/>
            <ac:picMk id="2" creationId="{479D1126-C45F-4690-8EF9-A21D4EA5B2CC}"/>
          </ac:picMkLst>
        </pc:picChg>
        <pc:picChg chg="del">
          <ac:chgData name="Edyta Musiol" userId="a2ac12a726298c27" providerId="LiveId" clId="{101068C1-C631-4135-A2F3-1688BB79A737}" dt="2020-04-24T02:47:25.942" v="0"/>
          <ac:picMkLst>
            <pc:docMk/>
            <pc:sldMk cId="3901067250" sldId="256"/>
            <ac:picMk id="4" creationId="{5D407288-0553-41E0-8D4B-B2C662991635}"/>
          </ac:picMkLst>
        </pc:picChg>
        <pc:picChg chg="add del mod">
          <ac:chgData name="Edyta Musiol" userId="a2ac12a726298c27" providerId="LiveId" clId="{101068C1-C631-4135-A2F3-1688BB79A737}" dt="2020-04-24T02:56:46.311" v="4"/>
          <ac:picMkLst>
            <pc:docMk/>
            <pc:sldMk cId="3901067250" sldId="256"/>
            <ac:picMk id="5" creationId="{9CF28A48-48C7-424B-A959-AC37D4443F2B}"/>
          </ac:picMkLst>
        </pc:picChg>
        <pc:picChg chg="add del mod">
          <ac:chgData name="Edyta Musiol" userId="a2ac12a726298c27" providerId="LiveId" clId="{101068C1-C631-4135-A2F3-1688BB79A737}" dt="2020-04-24T03:02:43.867" v="7"/>
          <ac:picMkLst>
            <pc:docMk/>
            <pc:sldMk cId="3901067250" sldId="256"/>
            <ac:picMk id="6" creationId="{5218732B-2B76-4E13-BECE-05F59D71AD80}"/>
          </ac:picMkLst>
        </pc:picChg>
        <pc:picChg chg="add del mod">
          <ac:chgData name="Edyta Musiol" userId="a2ac12a726298c27" providerId="LiveId" clId="{101068C1-C631-4135-A2F3-1688BB79A737}" dt="2020-04-24T03:11:02.198" v="8"/>
          <ac:picMkLst>
            <pc:docMk/>
            <pc:sldMk cId="3901067250" sldId="256"/>
            <ac:picMk id="7" creationId="{FE2581A5-5D3E-4DF6-8C9F-82765A30DC3C}"/>
          </ac:picMkLst>
        </pc:picChg>
        <pc:picChg chg="add del mod">
          <ac:chgData name="Edyta Musiol" userId="a2ac12a726298c27" providerId="LiveId" clId="{101068C1-C631-4135-A2F3-1688BB79A737}" dt="2020-04-24T03:17:07.273" v="13"/>
          <ac:picMkLst>
            <pc:docMk/>
            <pc:sldMk cId="3901067250" sldId="256"/>
            <ac:picMk id="8" creationId="{D7216F44-6C4E-4E2B-94A3-912ECE863211}"/>
          </ac:picMkLst>
        </pc:picChg>
        <pc:picChg chg="add del mod">
          <ac:chgData name="Edyta Musiol" userId="a2ac12a726298c27" providerId="LiveId" clId="{101068C1-C631-4135-A2F3-1688BB79A737}" dt="2020-04-24T03:20:39.303" v="15"/>
          <ac:picMkLst>
            <pc:docMk/>
            <pc:sldMk cId="3901067250" sldId="256"/>
            <ac:picMk id="9" creationId="{3256BE4B-F0C7-467A-B28C-421319AC361F}"/>
          </ac:picMkLst>
        </pc:picChg>
        <pc:picChg chg="add del mod">
          <ac:chgData name="Edyta Musiol" userId="a2ac12a726298c27" providerId="LiveId" clId="{101068C1-C631-4135-A2F3-1688BB79A737}" dt="2020-04-24T03:23:11.748" v="17"/>
          <ac:picMkLst>
            <pc:docMk/>
            <pc:sldMk cId="3901067250" sldId="256"/>
            <ac:picMk id="10" creationId="{DC4E3E24-CEF5-49BE-82C0-249C77BFFC18}"/>
          </ac:picMkLst>
        </pc:picChg>
        <pc:picChg chg="add del mod">
          <ac:chgData name="Edyta Musiol" userId="a2ac12a726298c27" providerId="LiveId" clId="{101068C1-C631-4135-A2F3-1688BB79A737}" dt="2020-04-24T03:27:51.573" v="21"/>
          <ac:picMkLst>
            <pc:docMk/>
            <pc:sldMk cId="3901067250" sldId="256"/>
            <ac:picMk id="11" creationId="{AD4D9CB9-713D-41C1-BA2A-AF9C9AA5E556}"/>
          </ac:picMkLst>
        </pc:picChg>
        <pc:picChg chg="add del mod">
          <ac:chgData name="Edyta Musiol" userId="a2ac12a726298c27" providerId="LiveId" clId="{101068C1-C631-4135-A2F3-1688BB79A737}" dt="2020-04-24T03:32:10.395" v="22"/>
          <ac:picMkLst>
            <pc:docMk/>
            <pc:sldMk cId="3901067250" sldId="256"/>
            <ac:picMk id="13" creationId="{0F03C800-76B6-4667-B4FF-394C858ABA58}"/>
          </ac:picMkLst>
        </pc:picChg>
        <pc:picChg chg="add mod">
          <ac:chgData name="Edyta Musiol" userId="a2ac12a726298c27" providerId="LiveId" clId="{101068C1-C631-4135-A2F3-1688BB79A737}" dt="2020-04-24T03:32:10.395" v="22"/>
          <ac:picMkLst>
            <pc:docMk/>
            <pc:sldMk cId="3901067250" sldId="256"/>
            <ac:picMk id="14" creationId="{88C5D1E2-B4AD-4D53-911C-C034D3BB5B6C}"/>
          </ac:picMkLst>
        </pc:picChg>
      </pc:sldChg>
      <pc:sldChg chg="addSp delSp modSp modTransition">
        <pc:chgData name="Edyta Musiol" userId="a2ac12a726298c27" providerId="LiveId" clId="{101068C1-C631-4135-A2F3-1688BB79A737}" dt="2020-04-24T03:32:10.395" v="22"/>
        <pc:sldMkLst>
          <pc:docMk/>
          <pc:sldMk cId="3351903995" sldId="257"/>
        </pc:sldMkLst>
        <pc:picChg chg="add del mod">
          <ac:chgData name="Edyta Musiol" userId="a2ac12a726298c27" providerId="LiveId" clId="{101068C1-C631-4135-A2F3-1688BB79A737}" dt="2020-04-24T02:56:46.311" v="4"/>
          <ac:picMkLst>
            <pc:docMk/>
            <pc:sldMk cId="3351903995" sldId="257"/>
            <ac:picMk id="4" creationId="{AB06C96F-512F-4C1B-9754-8B0440086E93}"/>
          </ac:picMkLst>
        </pc:picChg>
        <pc:picChg chg="del">
          <ac:chgData name="Edyta Musiol" userId="a2ac12a726298c27" providerId="LiveId" clId="{101068C1-C631-4135-A2F3-1688BB79A737}" dt="2020-04-24T02:50:41.924" v="1"/>
          <ac:picMkLst>
            <pc:docMk/>
            <pc:sldMk cId="3351903995" sldId="257"/>
            <ac:picMk id="6" creationId="{D316BFD6-F9B7-4CEB-8D99-D71A7A67484F}"/>
          </ac:picMkLst>
        </pc:picChg>
        <pc:picChg chg="add del mod">
          <ac:chgData name="Edyta Musiol" userId="a2ac12a726298c27" providerId="LiveId" clId="{101068C1-C631-4135-A2F3-1688BB79A737}" dt="2020-04-24T03:02:43.867" v="7"/>
          <ac:picMkLst>
            <pc:docMk/>
            <pc:sldMk cId="3351903995" sldId="257"/>
            <ac:picMk id="7" creationId="{E38AE712-953D-4C5C-AA88-42B8E2F892D8}"/>
          </ac:picMkLst>
        </pc:picChg>
        <pc:picChg chg="add del mod">
          <ac:chgData name="Edyta Musiol" userId="a2ac12a726298c27" providerId="LiveId" clId="{101068C1-C631-4135-A2F3-1688BB79A737}" dt="2020-04-24T03:11:02.198" v="8"/>
          <ac:picMkLst>
            <pc:docMk/>
            <pc:sldMk cId="3351903995" sldId="257"/>
            <ac:picMk id="8" creationId="{61FF4F7D-8A04-461A-AA37-13694B2D64AE}"/>
          </ac:picMkLst>
        </pc:picChg>
        <pc:picChg chg="add del mod">
          <ac:chgData name="Edyta Musiol" userId="a2ac12a726298c27" providerId="LiveId" clId="{101068C1-C631-4135-A2F3-1688BB79A737}" dt="2020-04-24T03:17:07.273" v="13"/>
          <ac:picMkLst>
            <pc:docMk/>
            <pc:sldMk cId="3351903995" sldId="257"/>
            <ac:picMk id="9" creationId="{8EC3FA34-AB71-4F36-B15C-6FE23B80881B}"/>
          </ac:picMkLst>
        </pc:picChg>
        <pc:picChg chg="add del mod">
          <ac:chgData name="Edyta Musiol" userId="a2ac12a726298c27" providerId="LiveId" clId="{101068C1-C631-4135-A2F3-1688BB79A737}" dt="2020-04-24T03:20:39.303" v="15"/>
          <ac:picMkLst>
            <pc:docMk/>
            <pc:sldMk cId="3351903995" sldId="257"/>
            <ac:picMk id="10" creationId="{DDF234F1-70C4-463D-B381-66C446879E78}"/>
          </ac:picMkLst>
        </pc:picChg>
        <pc:picChg chg="add del mod">
          <ac:chgData name="Edyta Musiol" userId="a2ac12a726298c27" providerId="LiveId" clId="{101068C1-C631-4135-A2F3-1688BB79A737}" dt="2020-04-24T03:27:51.573" v="21"/>
          <ac:picMkLst>
            <pc:docMk/>
            <pc:sldMk cId="3351903995" sldId="257"/>
            <ac:picMk id="11" creationId="{AB9E91A6-A66D-4B74-9E12-73CDD86FB7A2}"/>
          </ac:picMkLst>
        </pc:picChg>
        <pc:picChg chg="add del mod">
          <ac:chgData name="Edyta Musiol" userId="a2ac12a726298c27" providerId="LiveId" clId="{101068C1-C631-4135-A2F3-1688BB79A737}" dt="2020-04-24T03:32:10.395" v="22"/>
          <ac:picMkLst>
            <pc:docMk/>
            <pc:sldMk cId="3351903995" sldId="257"/>
            <ac:picMk id="12" creationId="{32F27089-2196-4FC3-B66B-D2BA56BF6734}"/>
          </ac:picMkLst>
        </pc:picChg>
        <pc:picChg chg="add mod">
          <ac:chgData name="Edyta Musiol" userId="a2ac12a726298c27" providerId="LiveId" clId="{101068C1-C631-4135-A2F3-1688BB79A737}" dt="2020-04-24T03:32:10.395" v="22"/>
          <ac:picMkLst>
            <pc:docMk/>
            <pc:sldMk cId="3351903995" sldId="257"/>
            <ac:picMk id="13" creationId="{2042077F-83F5-4BDC-A4DB-1CB6276E1F3F}"/>
          </ac:picMkLst>
        </pc:picChg>
      </pc:sldChg>
      <pc:sldChg chg="addSp delSp modSp modTransition">
        <pc:chgData name="Edyta Musiol" userId="a2ac12a726298c27" providerId="LiveId" clId="{101068C1-C631-4135-A2F3-1688BB79A737}" dt="2020-04-24T03:32:10.395" v="22"/>
        <pc:sldMkLst>
          <pc:docMk/>
          <pc:sldMk cId="756067459" sldId="258"/>
        </pc:sldMkLst>
        <pc:picChg chg="add del mod">
          <ac:chgData name="Edyta Musiol" userId="a2ac12a726298c27" providerId="LiveId" clId="{101068C1-C631-4135-A2F3-1688BB79A737}" dt="2020-04-24T02:56:46.311" v="4"/>
          <ac:picMkLst>
            <pc:docMk/>
            <pc:sldMk cId="756067459" sldId="258"/>
            <ac:picMk id="2" creationId="{63152DCA-08C1-4272-B420-CE6F596E9813}"/>
          </ac:picMkLst>
        </pc:picChg>
        <pc:picChg chg="del">
          <ac:chgData name="Edyta Musiol" userId="a2ac12a726298c27" providerId="LiveId" clId="{101068C1-C631-4135-A2F3-1688BB79A737}" dt="2020-04-24T02:50:41.924" v="1"/>
          <ac:picMkLst>
            <pc:docMk/>
            <pc:sldMk cId="756067459" sldId="258"/>
            <ac:picMk id="3" creationId="{107DB48A-C93B-481B-9909-D3CDD0AC5AD4}"/>
          </ac:picMkLst>
        </pc:picChg>
        <pc:picChg chg="add del mod">
          <ac:chgData name="Edyta Musiol" userId="a2ac12a726298c27" providerId="LiveId" clId="{101068C1-C631-4135-A2F3-1688BB79A737}" dt="2020-04-24T03:02:43.867" v="7"/>
          <ac:picMkLst>
            <pc:docMk/>
            <pc:sldMk cId="756067459" sldId="258"/>
            <ac:picMk id="4" creationId="{3C24BC2D-32DE-41DF-B7AF-22ECD9B4FF90}"/>
          </ac:picMkLst>
        </pc:picChg>
        <pc:picChg chg="add del mod">
          <ac:chgData name="Edyta Musiol" userId="a2ac12a726298c27" providerId="LiveId" clId="{101068C1-C631-4135-A2F3-1688BB79A737}" dt="2020-04-24T03:11:02.198" v="8"/>
          <ac:picMkLst>
            <pc:docMk/>
            <pc:sldMk cId="756067459" sldId="258"/>
            <ac:picMk id="6" creationId="{12843C57-BCD5-40D3-B344-465BED68397E}"/>
          </ac:picMkLst>
        </pc:picChg>
        <pc:picChg chg="add del mod">
          <ac:chgData name="Edyta Musiol" userId="a2ac12a726298c27" providerId="LiveId" clId="{101068C1-C631-4135-A2F3-1688BB79A737}" dt="2020-04-24T03:20:39.303" v="15"/>
          <ac:picMkLst>
            <pc:docMk/>
            <pc:sldMk cId="756067459" sldId="258"/>
            <ac:picMk id="7" creationId="{A0FAB5D5-9290-45F7-9F3B-9E86675B5994}"/>
          </ac:picMkLst>
        </pc:picChg>
        <pc:picChg chg="add del mod">
          <ac:chgData name="Edyta Musiol" userId="a2ac12a726298c27" providerId="LiveId" clId="{101068C1-C631-4135-A2F3-1688BB79A737}" dt="2020-04-24T03:27:51.573" v="21"/>
          <ac:picMkLst>
            <pc:docMk/>
            <pc:sldMk cId="756067459" sldId="258"/>
            <ac:picMk id="8" creationId="{B3D69C6C-2B39-4FD8-9E00-74A1245956D9}"/>
          </ac:picMkLst>
        </pc:picChg>
        <pc:picChg chg="add del mod">
          <ac:chgData name="Edyta Musiol" userId="a2ac12a726298c27" providerId="LiveId" clId="{101068C1-C631-4135-A2F3-1688BB79A737}" dt="2020-04-24T03:32:10.395" v="22"/>
          <ac:picMkLst>
            <pc:docMk/>
            <pc:sldMk cId="756067459" sldId="258"/>
            <ac:picMk id="9" creationId="{B0365286-091E-467C-91E3-64B0A040A206}"/>
          </ac:picMkLst>
        </pc:picChg>
        <pc:picChg chg="add mod">
          <ac:chgData name="Edyta Musiol" userId="a2ac12a726298c27" providerId="LiveId" clId="{101068C1-C631-4135-A2F3-1688BB79A737}" dt="2020-04-24T03:32:10.395" v="22"/>
          <ac:picMkLst>
            <pc:docMk/>
            <pc:sldMk cId="756067459" sldId="258"/>
            <ac:picMk id="10" creationId="{70330FCE-E58B-454C-8886-A799355517A2}"/>
          </ac:picMkLst>
        </pc:picChg>
      </pc:sldChg>
      <pc:sldChg chg="addSp delSp modSp modTransition">
        <pc:chgData name="Edyta Musiol" userId="a2ac12a726298c27" providerId="LiveId" clId="{101068C1-C631-4135-A2F3-1688BB79A737}" dt="2020-04-24T03:32:10.395" v="22"/>
        <pc:sldMkLst>
          <pc:docMk/>
          <pc:sldMk cId="1417372233" sldId="259"/>
        </pc:sldMkLst>
        <pc:picChg chg="add del mod">
          <ac:chgData name="Edyta Musiol" userId="a2ac12a726298c27" providerId="LiveId" clId="{101068C1-C631-4135-A2F3-1688BB79A737}" dt="2020-04-24T02:56:46.311" v="4"/>
          <ac:picMkLst>
            <pc:docMk/>
            <pc:sldMk cId="1417372233" sldId="259"/>
            <ac:picMk id="4" creationId="{665326FB-3BF1-4FAA-BB03-DCE1E0B889A3}"/>
          </ac:picMkLst>
        </pc:picChg>
        <pc:picChg chg="del">
          <ac:chgData name="Edyta Musiol" userId="a2ac12a726298c27" providerId="LiveId" clId="{101068C1-C631-4135-A2F3-1688BB79A737}" dt="2020-04-24T02:50:41.924" v="1"/>
          <ac:picMkLst>
            <pc:docMk/>
            <pc:sldMk cId="1417372233" sldId="259"/>
            <ac:picMk id="6" creationId="{A0C3C96E-91AA-4328-87CE-CB637995FE00}"/>
          </ac:picMkLst>
        </pc:picChg>
        <pc:picChg chg="add del mod">
          <ac:chgData name="Edyta Musiol" userId="a2ac12a726298c27" providerId="LiveId" clId="{101068C1-C631-4135-A2F3-1688BB79A737}" dt="2020-04-24T03:02:43.867" v="7"/>
          <ac:picMkLst>
            <pc:docMk/>
            <pc:sldMk cId="1417372233" sldId="259"/>
            <ac:picMk id="7" creationId="{8E57D81E-E82D-429C-85FD-4447BDCC95C9}"/>
          </ac:picMkLst>
        </pc:picChg>
        <pc:picChg chg="add del mod">
          <ac:chgData name="Edyta Musiol" userId="a2ac12a726298c27" providerId="LiveId" clId="{101068C1-C631-4135-A2F3-1688BB79A737}" dt="2020-04-24T03:27:51.573" v="21"/>
          <ac:picMkLst>
            <pc:docMk/>
            <pc:sldMk cId="1417372233" sldId="259"/>
            <ac:picMk id="8" creationId="{1081A544-3203-4ED7-9133-61BCDB00DE84}"/>
          </ac:picMkLst>
        </pc:picChg>
        <pc:picChg chg="add del mod">
          <ac:chgData name="Edyta Musiol" userId="a2ac12a726298c27" providerId="LiveId" clId="{101068C1-C631-4135-A2F3-1688BB79A737}" dt="2020-04-24T03:32:10.395" v="22"/>
          <ac:picMkLst>
            <pc:docMk/>
            <pc:sldMk cId="1417372233" sldId="259"/>
            <ac:picMk id="9" creationId="{ED0B9B26-0547-4029-984B-ED9016CE0020}"/>
          </ac:picMkLst>
        </pc:picChg>
        <pc:picChg chg="add mod">
          <ac:chgData name="Edyta Musiol" userId="a2ac12a726298c27" providerId="LiveId" clId="{101068C1-C631-4135-A2F3-1688BB79A737}" dt="2020-04-24T03:32:10.395" v="22"/>
          <ac:picMkLst>
            <pc:docMk/>
            <pc:sldMk cId="1417372233" sldId="259"/>
            <ac:picMk id="10" creationId="{82817884-F8D4-4A75-9531-D1AA0C44A3CB}"/>
          </ac:picMkLst>
        </pc:picChg>
      </pc:sldChg>
      <pc:sldChg chg="addSp delSp modSp modTransition">
        <pc:chgData name="Edyta Musiol" userId="a2ac12a726298c27" providerId="LiveId" clId="{101068C1-C631-4135-A2F3-1688BB79A737}" dt="2020-04-24T03:32:10.395" v="22"/>
        <pc:sldMkLst>
          <pc:docMk/>
          <pc:sldMk cId="1674175064" sldId="260"/>
        </pc:sldMkLst>
        <pc:picChg chg="add del mod">
          <ac:chgData name="Edyta Musiol" userId="a2ac12a726298c27" providerId="LiveId" clId="{101068C1-C631-4135-A2F3-1688BB79A737}" dt="2020-04-24T02:56:46.311" v="4"/>
          <ac:picMkLst>
            <pc:docMk/>
            <pc:sldMk cId="1674175064" sldId="260"/>
            <ac:picMk id="3" creationId="{C1391E0D-D818-42B0-A2E9-A8124EE28D94}"/>
          </ac:picMkLst>
        </pc:picChg>
        <pc:picChg chg="del">
          <ac:chgData name="Edyta Musiol" userId="a2ac12a726298c27" providerId="LiveId" clId="{101068C1-C631-4135-A2F3-1688BB79A737}" dt="2020-04-24T02:50:41.924" v="1"/>
          <ac:picMkLst>
            <pc:docMk/>
            <pc:sldMk cId="1674175064" sldId="260"/>
            <ac:picMk id="5" creationId="{82BF3C01-75E5-49EA-9369-73B97C44C753}"/>
          </ac:picMkLst>
        </pc:picChg>
        <pc:picChg chg="add del mod">
          <ac:chgData name="Edyta Musiol" userId="a2ac12a726298c27" providerId="LiveId" clId="{101068C1-C631-4135-A2F3-1688BB79A737}" dt="2020-04-24T03:02:43.867" v="7"/>
          <ac:picMkLst>
            <pc:docMk/>
            <pc:sldMk cId="1674175064" sldId="260"/>
            <ac:picMk id="7" creationId="{DF4A7B69-7A70-41DA-A296-73C81E1DCE55}"/>
          </ac:picMkLst>
        </pc:picChg>
        <pc:picChg chg="add del mod">
          <ac:chgData name="Edyta Musiol" userId="a2ac12a726298c27" providerId="LiveId" clId="{101068C1-C631-4135-A2F3-1688BB79A737}" dt="2020-04-24T03:32:10.395" v="22"/>
          <ac:picMkLst>
            <pc:docMk/>
            <pc:sldMk cId="1674175064" sldId="260"/>
            <ac:picMk id="8" creationId="{0375BB59-3463-45A7-B76C-793AC92E9456}"/>
          </ac:picMkLst>
        </pc:picChg>
        <pc:picChg chg="add mod">
          <ac:chgData name="Edyta Musiol" userId="a2ac12a726298c27" providerId="LiveId" clId="{101068C1-C631-4135-A2F3-1688BB79A737}" dt="2020-04-24T03:32:10.395" v="22"/>
          <ac:picMkLst>
            <pc:docMk/>
            <pc:sldMk cId="1674175064" sldId="260"/>
            <ac:picMk id="9" creationId="{305D5BC2-E5C6-4C3B-BEF6-5C1244D84516}"/>
          </ac:picMkLst>
        </pc:picChg>
      </pc:sldChg>
      <pc:sldChg chg="addSp delSp modSp modTransition">
        <pc:chgData name="Edyta Musiol" userId="a2ac12a726298c27" providerId="LiveId" clId="{101068C1-C631-4135-A2F3-1688BB79A737}" dt="2020-04-24T03:32:10.395" v="22"/>
        <pc:sldMkLst>
          <pc:docMk/>
          <pc:sldMk cId="3215581768" sldId="261"/>
        </pc:sldMkLst>
        <pc:picChg chg="del">
          <ac:chgData name="Edyta Musiol" userId="a2ac12a726298c27" providerId="LiveId" clId="{101068C1-C631-4135-A2F3-1688BB79A737}" dt="2020-04-24T02:50:41.924" v="1"/>
          <ac:picMkLst>
            <pc:docMk/>
            <pc:sldMk cId="3215581768" sldId="261"/>
            <ac:picMk id="3" creationId="{BCD8E665-CA42-4A81-81FF-30F8F9A02502}"/>
          </ac:picMkLst>
        </pc:picChg>
        <pc:picChg chg="add del mod">
          <ac:chgData name="Edyta Musiol" userId="a2ac12a726298c27" providerId="LiveId" clId="{101068C1-C631-4135-A2F3-1688BB79A737}" dt="2020-04-24T02:56:46.311" v="4"/>
          <ac:picMkLst>
            <pc:docMk/>
            <pc:sldMk cId="3215581768" sldId="261"/>
            <ac:picMk id="7" creationId="{D200EA76-16C6-4F1A-A423-F53B93BF662D}"/>
          </ac:picMkLst>
        </pc:picChg>
        <pc:picChg chg="add del mod">
          <ac:chgData name="Edyta Musiol" userId="a2ac12a726298c27" providerId="LiveId" clId="{101068C1-C631-4135-A2F3-1688BB79A737}" dt="2020-04-24T03:02:43.867" v="7"/>
          <ac:picMkLst>
            <pc:docMk/>
            <pc:sldMk cId="3215581768" sldId="261"/>
            <ac:picMk id="8" creationId="{17DEBB80-ACD8-47D5-A6DA-F42C73C41085}"/>
          </ac:picMkLst>
        </pc:picChg>
        <pc:picChg chg="add del mod">
          <ac:chgData name="Edyta Musiol" userId="a2ac12a726298c27" providerId="LiveId" clId="{101068C1-C631-4135-A2F3-1688BB79A737}" dt="2020-04-24T03:32:10.395" v="22"/>
          <ac:picMkLst>
            <pc:docMk/>
            <pc:sldMk cId="3215581768" sldId="261"/>
            <ac:picMk id="9" creationId="{B368A4B3-69A9-4FA1-9150-61188E94D679}"/>
          </ac:picMkLst>
        </pc:picChg>
        <pc:picChg chg="add mod">
          <ac:chgData name="Edyta Musiol" userId="a2ac12a726298c27" providerId="LiveId" clId="{101068C1-C631-4135-A2F3-1688BB79A737}" dt="2020-04-24T03:32:10.395" v="22"/>
          <ac:picMkLst>
            <pc:docMk/>
            <pc:sldMk cId="3215581768" sldId="261"/>
            <ac:picMk id="11" creationId="{EF6EEB19-AD50-4FDD-A931-4F34FF77CFB8}"/>
          </ac:picMkLst>
        </pc:picChg>
      </pc:sldChg>
      <pc:sldChg chg="addSp delSp modSp modTransition">
        <pc:chgData name="Edyta Musiol" userId="a2ac12a726298c27" providerId="LiveId" clId="{101068C1-C631-4135-A2F3-1688BB79A737}" dt="2020-04-24T03:32:10.395" v="22"/>
        <pc:sldMkLst>
          <pc:docMk/>
          <pc:sldMk cId="2797783604" sldId="262"/>
        </pc:sldMkLst>
        <pc:picChg chg="del">
          <ac:chgData name="Edyta Musiol" userId="a2ac12a726298c27" providerId="LiveId" clId="{101068C1-C631-4135-A2F3-1688BB79A737}" dt="2020-04-24T02:50:41.924" v="1"/>
          <ac:picMkLst>
            <pc:docMk/>
            <pc:sldMk cId="2797783604" sldId="262"/>
            <ac:picMk id="3" creationId="{3BC6B25F-DAC4-46A1-B7CD-02094B487B74}"/>
          </ac:picMkLst>
        </pc:picChg>
        <pc:picChg chg="add del mod">
          <ac:chgData name="Edyta Musiol" userId="a2ac12a726298c27" providerId="LiveId" clId="{101068C1-C631-4135-A2F3-1688BB79A737}" dt="2020-04-24T02:56:46.311" v="4"/>
          <ac:picMkLst>
            <pc:docMk/>
            <pc:sldMk cId="2797783604" sldId="262"/>
            <ac:picMk id="5" creationId="{E84AF0B2-8284-46BC-B3F7-0BE569C73E01}"/>
          </ac:picMkLst>
        </pc:picChg>
        <pc:picChg chg="add del mod">
          <ac:chgData name="Edyta Musiol" userId="a2ac12a726298c27" providerId="LiveId" clId="{101068C1-C631-4135-A2F3-1688BB79A737}" dt="2020-04-24T03:02:43.867" v="7"/>
          <ac:picMkLst>
            <pc:docMk/>
            <pc:sldMk cId="2797783604" sldId="262"/>
            <ac:picMk id="7" creationId="{3607704C-864A-4C7F-8307-E7F19A7A4093}"/>
          </ac:picMkLst>
        </pc:picChg>
        <pc:picChg chg="add del mod">
          <ac:chgData name="Edyta Musiol" userId="a2ac12a726298c27" providerId="LiveId" clId="{101068C1-C631-4135-A2F3-1688BB79A737}" dt="2020-04-24T03:32:10.395" v="22"/>
          <ac:picMkLst>
            <pc:docMk/>
            <pc:sldMk cId="2797783604" sldId="262"/>
            <ac:picMk id="9" creationId="{38B4B781-6F74-48B0-B166-CEF9966B786A}"/>
          </ac:picMkLst>
        </pc:picChg>
        <pc:picChg chg="add mod">
          <ac:chgData name="Edyta Musiol" userId="a2ac12a726298c27" providerId="LiveId" clId="{101068C1-C631-4135-A2F3-1688BB79A737}" dt="2020-04-24T03:32:10.395" v="22"/>
          <ac:picMkLst>
            <pc:docMk/>
            <pc:sldMk cId="2797783604" sldId="262"/>
            <ac:picMk id="10" creationId="{E3E8AB9B-BB21-4E38-A9BB-E4D5C172B502}"/>
          </ac:picMkLst>
        </pc:picChg>
      </pc:sldChg>
      <pc:sldChg chg="addSp delSp modSp modTransition">
        <pc:chgData name="Edyta Musiol" userId="a2ac12a726298c27" providerId="LiveId" clId="{101068C1-C631-4135-A2F3-1688BB79A737}" dt="2020-04-24T03:32:10.395" v="22"/>
        <pc:sldMkLst>
          <pc:docMk/>
          <pc:sldMk cId="522048149" sldId="263"/>
        </pc:sldMkLst>
        <pc:picChg chg="del">
          <ac:chgData name="Edyta Musiol" userId="a2ac12a726298c27" providerId="LiveId" clId="{101068C1-C631-4135-A2F3-1688BB79A737}" dt="2020-04-24T02:50:41.924" v="1"/>
          <ac:picMkLst>
            <pc:docMk/>
            <pc:sldMk cId="522048149" sldId="263"/>
            <ac:picMk id="3" creationId="{491BB6A2-8B26-46CB-9C06-27ECC38568E5}"/>
          </ac:picMkLst>
        </pc:picChg>
        <pc:picChg chg="add del mod">
          <ac:chgData name="Edyta Musiol" userId="a2ac12a726298c27" providerId="LiveId" clId="{101068C1-C631-4135-A2F3-1688BB79A737}" dt="2020-04-24T02:56:46.311" v="4"/>
          <ac:picMkLst>
            <pc:docMk/>
            <pc:sldMk cId="522048149" sldId="263"/>
            <ac:picMk id="5" creationId="{8FF0F7FE-2010-4356-A858-85B1E36F3A3C}"/>
          </ac:picMkLst>
        </pc:picChg>
        <pc:picChg chg="add del mod">
          <ac:chgData name="Edyta Musiol" userId="a2ac12a726298c27" providerId="LiveId" clId="{101068C1-C631-4135-A2F3-1688BB79A737}" dt="2020-04-24T03:02:43.867" v="7"/>
          <ac:picMkLst>
            <pc:docMk/>
            <pc:sldMk cId="522048149" sldId="263"/>
            <ac:picMk id="6" creationId="{9DF437C7-17F4-4F61-B65F-9DD26139FCCC}"/>
          </ac:picMkLst>
        </pc:picChg>
        <pc:picChg chg="add del mod">
          <ac:chgData name="Edyta Musiol" userId="a2ac12a726298c27" providerId="LiveId" clId="{101068C1-C631-4135-A2F3-1688BB79A737}" dt="2020-04-24T03:32:10.395" v="22"/>
          <ac:picMkLst>
            <pc:docMk/>
            <pc:sldMk cId="522048149" sldId="263"/>
            <ac:picMk id="7" creationId="{C34202F6-BBEB-4CD8-9911-63D9A5B583FB}"/>
          </ac:picMkLst>
        </pc:picChg>
        <pc:picChg chg="add mod">
          <ac:chgData name="Edyta Musiol" userId="a2ac12a726298c27" providerId="LiveId" clId="{101068C1-C631-4135-A2F3-1688BB79A737}" dt="2020-04-24T03:32:10.395" v="22"/>
          <ac:picMkLst>
            <pc:docMk/>
            <pc:sldMk cId="522048149" sldId="263"/>
            <ac:picMk id="8" creationId="{8E6F3F32-EB6E-417C-AED4-CA475C4F8F27}"/>
          </ac:picMkLst>
        </pc:picChg>
      </pc:sldChg>
      <pc:sldChg chg="addSp delSp modSp modTransition">
        <pc:chgData name="Edyta Musiol" userId="a2ac12a726298c27" providerId="LiveId" clId="{101068C1-C631-4135-A2F3-1688BB79A737}" dt="2020-04-24T03:32:10.395" v="22"/>
        <pc:sldMkLst>
          <pc:docMk/>
          <pc:sldMk cId="3282170838" sldId="264"/>
        </pc:sldMkLst>
        <pc:picChg chg="add del mod">
          <ac:chgData name="Edyta Musiol" userId="a2ac12a726298c27" providerId="LiveId" clId="{101068C1-C631-4135-A2F3-1688BB79A737}" dt="2020-04-24T02:50:41.924" v="1"/>
          <ac:picMkLst>
            <pc:docMk/>
            <pc:sldMk cId="3282170838" sldId="264"/>
            <ac:picMk id="2" creationId="{CA9A3FF2-9C98-46D8-86BD-E9C601BA19D3}"/>
          </ac:picMkLst>
        </pc:picChg>
        <pc:picChg chg="del">
          <ac:chgData name="Edyta Musiol" userId="a2ac12a726298c27" providerId="LiveId" clId="{101068C1-C631-4135-A2F3-1688BB79A737}" dt="2020-04-24T02:47:25.942" v="0"/>
          <ac:picMkLst>
            <pc:docMk/>
            <pc:sldMk cId="3282170838" sldId="264"/>
            <ac:picMk id="5" creationId="{DF90FA36-7F8B-4821-A34D-BB894A799344}"/>
          </ac:picMkLst>
        </pc:picChg>
        <pc:picChg chg="add del mod">
          <ac:chgData name="Edyta Musiol" userId="a2ac12a726298c27" providerId="LiveId" clId="{101068C1-C631-4135-A2F3-1688BB79A737}" dt="2020-04-24T02:52:34.192" v="2"/>
          <ac:picMkLst>
            <pc:docMk/>
            <pc:sldMk cId="3282170838" sldId="264"/>
            <ac:picMk id="6" creationId="{F7755D9C-629E-44DD-B6AB-53358EFB111D}"/>
          </ac:picMkLst>
        </pc:picChg>
        <pc:picChg chg="add del mod">
          <ac:chgData name="Edyta Musiol" userId="a2ac12a726298c27" providerId="LiveId" clId="{101068C1-C631-4135-A2F3-1688BB79A737}" dt="2020-04-24T02:53:41.803" v="3"/>
          <ac:picMkLst>
            <pc:docMk/>
            <pc:sldMk cId="3282170838" sldId="264"/>
            <ac:picMk id="7" creationId="{9BDAD67A-5A87-42BF-81BE-B749984484CB}"/>
          </ac:picMkLst>
        </pc:picChg>
        <pc:picChg chg="add del mod">
          <ac:chgData name="Edyta Musiol" userId="a2ac12a726298c27" providerId="LiveId" clId="{101068C1-C631-4135-A2F3-1688BB79A737}" dt="2020-04-24T02:56:46.311" v="4"/>
          <ac:picMkLst>
            <pc:docMk/>
            <pc:sldMk cId="3282170838" sldId="264"/>
            <ac:picMk id="8" creationId="{5D0DCD60-46A7-4FAD-96C8-B3F8AB03E02C}"/>
          </ac:picMkLst>
        </pc:picChg>
        <pc:picChg chg="add del mod">
          <ac:chgData name="Edyta Musiol" userId="a2ac12a726298c27" providerId="LiveId" clId="{101068C1-C631-4135-A2F3-1688BB79A737}" dt="2020-04-24T02:58:14.815" v="6"/>
          <ac:picMkLst>
            <pc:docMk/>
            <pc:sldMk cId="3282170838" sldId="264"/>
            <ac:picMk id="9" creationId="{096E3A65-8628-478B-AA61-ABD005F4AD1B}"/>
          </ac:picMkLst>
        </pc:picChg>
        <pc:picChg chg="add del mod">
          <ac:chgData name="Edyta Musiol" userId="a2ac12a726298c27" providerId="LiveId" clId="{101068C1-C631-4135-A2F3-1688BB79A737}" dt="2020-04-24T03:02:43.867" v="7"/>
          <ac:picMkLst>
            <pc:docMk/>
            <pc:sldMk cId="3282170838" sldId="264"/>
            <ac:picMk id="10" creationId="{A4B7B372-B5FF-42C1-AB0D-C9885254AB1D}"/>
          </ac:picMkLst>
        </pc:picChg>
        <pc:picChg chg="add del mod">
          <ac:chgData name="Edyta Musiol" userId="a2ac12a726298c27" providerId="LiveId" clId="{101068C1-C631-4135-A2F3-1688BB79A737}" dt="2020-04-24T03:11:02.198" v="8"/>
          <ac:picMkLst>
            <pc:docMk/>
            <pc:sldMk cId="3282170838" sldId="264"/>
            <ac:picMk id="11" creationId="{BA889535-EB7D-4F3D-AD30-049E9D4AAB97}"/>
          </ac:picMkLst>
        </pc:picChg>
        <pc:picChg chg="add del mod">
          <ac:chgData name="Edyta Musiol" userId="a2ac12a726298c27" providerId="LiveId" clId="{101068C1-C631-4135-A2F3-1688BB79A737}" dt="2020-04-24T03:12:12.929" v="9"/>
          <ac:picMkLst>
            <pc:docMk/>
            <pc:sldMk cId="3282170838" sldId="264"/>
            <ac:picMk id="12" creationId="{091DE1B4-C5CB-4786-924B-4CACCF7E69B0}"/>
          </ac:picMkLst>
        </pc:picChg>
        <pc:picChg chg="add del mod">
          <ac:chgData name="Edyta Musiol" userId="a2ac12a726298c27" providerId="LiveId" clId="{101068C1-C631-4135-A2F3-1688BB79A737}" dt="2020-04-24T03:13:13.702" v="10"/>
          <ac:picMkLst>
            <pc:docMk/>
            <pc:sldMk cId="3282170838" sldId="264"/>
            <ac:picMk id="13" creationId="{08967E3A-F88D-436D-9B16-1FB51E24A01F}"/>
          </ac:picMkLst>
        </pc:picChg>
        <pc:picChg chg="add del mod">
          <ac:chgData name="Edyta Musiol" userId="a2ac12a726298c27" providerId="LiveId" clId="{101068C1-C631-4135-A2F3-1688BB79A737}" dt="2020-04-24T03:14:37.201" v="12"/>
          <ac:picMkLst>
            <pc:docMk/>
            <pc:sldMk cId="3282170838" sldId="264"/>
            <ac:picMk id="14" creationId="{F1CF1137-0A21-4AF5-9B12-AB0D77A2E513}"/>
          </ac:picMkLst>
        </pc:picChg>
        <pc:picChg chg="add del mod">
          <ac:chgData name="Edyta Musiol" userId="a2ac12a726298c27" providerId="LiveId" clId="{101068C1-C631-4135-A2F3-1688BB79A737}" dt="2020-04-24T03:17:07.273" v="13"/>
          <ac:picMkLst>
            <pc:docMk/>
            <pc:sldMk cId="3282170838" sldId="264"/>
            <ac:picMk id="15" creationId="{F12BD8F8-66B8-492C-A591-121750A68BEC}"/>
          </ac:picMkLst>
        </pc:picChg>
        <pc:picChg chg="add del mod">
          <ac:chgData name="Edyta Musiol" userId="a2ac12a726298c27" providerId="LiveId" clId="{101068C1-C631-4135-A2F3-1688BB79A737}" dt="2020-04-24T03:18:06.343" v="14"/>
          <ac:picMkLst>
            <pc:docMk/>
            <pc:sldMk cId="3282170838" sldId="264"/>
            <ac:picMk id="16" creationId="{09C65FDE-B64B-488A-A627-8F32F71BCDEF}"/>
          </ac:picMkLst>
        </pc:picChg>
        <pc:picChg chg="add del mod">
          <ac:chgData name="Edyta Musiol" userId="a2ac12a726298c27" providerId="LiveId" clId="{101068C1-C631-4135-A2F3-1688BB79A737}" dt="2020-04-24T03:20:39.303" v="15"/>
          <ac:picMkLst>
            <pc:docMk/>
            <pc:sldMk cId="3282170838" sldId="264"/>
            <ac:picMk id="17" creationId="{EF589985-9EEF-415D-83C0-41797F567F07}"/>
          </ac:picMkLst>
        </pc:picChg>
        <pc:picChg chg="add del mod">
          <ac:chgData name="Edyta Musiol" userId="a2ac12a726298c27" providerId="LiveId" clId="{101068C1-C631-4135-A2F3-1688BB79A737}" dt="2020-04-24T03:23:11.748" v="17"/>
          <ac:picMkLst>
            <pc:docMk/>
            <pc:sldMk cId="3282170838" sldId="264"/>
            <ac:picMk id="18" creationId="{6BE69EFE-C5DC-460E-8048-8AA85BE13061}"/>
          </ac:picMkLst>
        </pc:picChg>
        <pc:picChg chg="add del mod">
          <ac:chgData name="Edyta Musiol" userId="a2ac12a726298c27" providerId="LiveId" clId="{101068C1-C631-4135-A2F3-1688BB79A737}" dt="2020-04-24T03:24:12.667" v="18"/>
          <ac:picMkLst>
            <pc:docMk/>
            <pc:sldMk cId="3282170838" sldId="264"/>
            <ac:picMk id="19" creationId="{8AF70BDC-A0E6-4233-9160-3C3C9D3DC065}"/>
          </ac:picMkLst>
        </pc:picChg>
        <pc:picChg chg="add del mod">
          <ac:chgData name="Edyta Musiol" userId="a2ac12a726298c27" providerId="LiveId" clId="{101068C1-C631-4135-A2F3-1688BB79A737}" dt="2020-04-24T03:24:39.512" v="19"/>
          <ac:picMkLst>
            <pc:docMk/>
            <pc:sldMk cId="3282170838" sldId="264"/>
            <ac:picMk id="20" creationId="{5DBEA276-0E56-4262-90C5-E8B24A9AD0E3}"/>
          </ac:picMkLst>
        </pc:picChg>
        <pc:picChg chg="add del mod">
          <ac:chgData name="Edyta Musiol" userId="a2ac12a726298c27" providerId="LiveId" clId="{101068C1-C631-4135-A2F3-1688BB79A737}" dt="2020-04-24T03:27:51.573" v="21"/>
          <ac:picMkLst>
            <pc:docMk/>
            <pc:sldMk cId="3282170838" sldId="264"/>
            <ac:picMk id="21" creationId="{99FD5B78-C993-4471-A158-CCB3A8D5B287}"/>
          </ac:picMkLst>
        </pc:picChg>
        <pc:picChg chg="add del mod">
          <ac:chgData name="Edyta Musiol" userId="a2ac12a726298c27" providerId="LiveId" clId="{101068C1-C631-4135-A2F3-1688BB79A737}" dt="2020-04-24T03:32:10.395" v="22"/>
          <ac:picMkLst>
            <pc:docMk/>
            <pc:sldMk cId="3282170838" sldId="264"/>
            <ac:picMk id="22" creationId="{C036B477-947D-47ED-9F0E-378FFC73670E}"/>
          </ac:picMkLst>
        </pc:picChg>
        <pc:picChg chg="add mod">
          <ac:chgData name="Edyta Musiol" userId="a2ac12a726298c27" providerId="LiveId" clId="{101068C1-C631-4135-A2F3-1688BB79A737}" dt="2020-04-24T03:32:10.395" v="22"/>
          <ac:picMkLst>
            <pc:docMk/>
            <pc:sldMk cId="3282170838" sldId="264"/>
            <ac:picMk id="23" creationId="{19EFA95C-9E37-4CC7-8BF2-C7258DFC6FB3}"/>
          </ac:picMkLst>
        </pc:picChg>
      </pc:sldChg>
      <pc:sldChg chg="addSp delSp modSp modTransition">
        <pc:chgData name="Edyta Musiol" userId="a2ac12a726298c27" providerId="LiveId" clId="{101068C1-C631-4135-A2F3-1688BB79A737}" dt="2020-04-24T03:32:10.395" v="22"/>
        <pc:sldMkLst>
          <pc:docMk/>
          <pc:sldMk cId="865280675" sldId="265"/>
        </pc:sldMkLst>
        <pc:picChg chg="add del mod">
          <ac:chgData name="Edyta Musiol" userId="a2ac12a726298c27" providerId="LiveId" clId="{101068C1-C631-4135-A2F3-1688BB79A737}" dt="2020-04-24T02:50:41.924" v="1"/>
          <ac:picMkLst>
            <pc:docMk/>
            <pc:sldMk cId="865280675" sldId="265"/>
            <ac:picMk id="4" creationId="{12A2D16C-9A8B-41D5-8E27-0F81F1CDC25F}"/>
          </ac:picMkLst>
        </pc:picChg>
        <pc:picChg chg="add del mod">
          <ac:chgData name="Edyta Musiol" userId="a2ac12a726298c27" providerId="LiveId" clId="{101068C1-C631-4135-A2F3-1688BB79A737}" dt="2020-04-24T02:52:34.192" v="2"/>
          <ac:picMkLst>
            <pc:docMk/>
            <pc:sldMk cId="865280675" sldId="265"/>
            <ac:picMk id="5" creationId="{F6CE640C-6319-4345-8F97-13886E71A7D5}"/>
          </ac:picMkLst>
        </pc:picChg>
        <pc:picChg chg="add del mod">
          <ac:chgData name="Edyta Musiol" userId="a2ac12a726298c27" providerId="LiveId" clId="{101068C1-C631-4135-A2F3-1688BB79A737}" dt="2020-04-24T02:53:41.803" v="3"/>
          <ac:picMkLst>
            <pc:docMk/>
            <pc:sldMk cId="865280675" sldId="265"/>
            <ac:picMk id="6" creationId="{DD9F9091-7067-40AF-B8D0-433734BFFD77}"/>
          </ac:picMkLst>
        </pc:picChg>
        <pc:picChg chg="del">
          <ac:chgData name="Edyta Musiol" userId="a2ac12a726298c27" providerId="LiveId" clId="{101068C1-C631-4135-A2F3-1688BB79A737}" dt="2020-04-24T02:47:25.942" v="0"/>
          <ac:picMkLst>
            <pc:docMk/>
            <pc:sldMk cId="865280675" sldId="265"/>
            <ac:picMk id="7" creationId="{FE458972-8059-4ED4-8B30-04E237FFA798}"/>
          </ac:picMkLst>
        </pc:picChg>
        <pc:picChg chg="add del mod">
          <ac:chgData name="Edyta Musiol" userId="a2ac12a726298c27" providerId="LiveId" clId="{101068C1-C631-4135-A2F3-1688BB79A737}" dt="2020-04-24T02:56:46.311" v="4"/>
          <ac:picMkLst>
            <pc:docMk/>
            <pc:sldMk cId="865280675" sldId="265"/>
            <ac:picMk id="8" creationId="{76AF22FC-7BDA-4016-9D9B-76D6CEF18D87}"/>
          </ac:picMkLst>
        </pc:picChg>
        <pc:picChg chg="add del mod">
          <ac:chgData name="Edyta Musiol" userId="a2ac12a726298c27" providerId="LiveId" clId="{101068C1-C631-4135-A2F3-1688BB79A737}" dt="2020-04-24T02:57:13.432" v="5"/>
          <ac:picMkLst>
            <pc:docMk/>
            <pc:sldMk cId="865280675" sldId="265"/>
            <ac:picMk id="9" creationId="{CC655F5F-B0A1-413B-9807-04A704BF404F}"/>
          </ac:picMkLst>
        </pc:picChg>
        <pc:picChg chg="add del mod">
          <ac:chgData name="Edyta Musiol" userId="a2ac12a726298c27" providerId="LiveId" clId="{101068C1-C631-4135-A2F3-1688BB79A737}" dt="2020-04-24T02:58:14.815" v="6"/>
          <ac:picMkLst>
            <pc:docMk/>
            <pc:sldMk cId="865280675" sldId="265"/>
            <ac:picMk id="10" creationId="{8C77F927-F4DA-4EFF-BA60-2E88D899523C}"/>
          </ac:picMkLst>
        </pc:picChg>
        <pc:picChg chg="add del mod">
          <ac:chgData name="Edyta Musiol" userId="a2ac12a726298c27" providerId="LiveId" clId="{101068C1-C631-4135-A2F3-1688BB79A737}" dt="2020-04-24T03:02:43.867" v="7"/>
          <ac:picMkLst>
            <pc:docMk/>
            <pc:sldMk cId="865280675" sldId="265"/>
            <ac:picMk id="11" creationId="{2D0DAC1A-9793-437E-B2BF-F88F92254E25}"/>
          </ac:picMkLst>
        </pc:picChg>
        <pc:picChg chg="add del mod">
          <ac:chgData name="Edyta Musiol" userId="a2ac12a726298c27" providerId="LiveId" clId="{101068C1-C631-4135-A2F3-1688BB79A737}" dt="2020-04-24T03:11:02.198" v="8"/>
          <ac:picMkLst>
            <pc:docMk/>
            <pc:sldMk cId="865280675" sldId="265"/>
            <ac:picMk id="12" creationId="{1F49647C-9486-412E-B37F-94DF727D78A0}"/>
          </ac:picMkLst>
        </pc:picChg>
        <pc:picChg chg="add del mod">
          <ac:chgData name="Edyta Musiol" userId="a2ac12a726298c27" providerId="LiveId" clId="{101068C1-C631-4135-A2F3-1688BB79A737}" dt="2020-04-24T03:12:12.929" v="9"/>
          <ac:picMkLst>
            <pc:docMk/>
            <pc:sldMk cId="865280675" sldId="265"/>
            <ac:picMk id="13" creationId="{C6031B55-BD7A-470B-8ABF-DCA49BC86410}"/>
          </ac:picMkLst>
        </pc:picChg>
        <pc:picChg chg="add del mod">
          <ac:chgData name="Edyta Musiol" userId="a2ac12a726298c27" providerId="LiveId" clId="{101068C1-C631-4135-A2F3-1688BB79A737}" dt="2020-04-24T03:13:13.702" v="10"/>
          <ac:picMkLst>
            <pc:docMk/>
            <pc:sldMk cId="865280675" sldId="265"/>
            <ac:picMk id="14" creationId="{A647681C-0E83-49A5-9C1F-84E43B047889}"/>
          </ac:picMkLst>
        </pc:picChg>
        <pc:picChg chg="add del mod">
          <ac:chgData name="Edyta Musiol" userId="a2ac12a726298c27" providerId="LiveId" clId="{101068C1-C631-4135-A2F3-1688BB79A737}" dt="2020-04-24T03:13:34.183" v="11"/>
          <ac:picMkLst>
            <pc:docMk/>
            <pc:sldMk cId="865280675" sldId="265"/>
            <ac:picMk id="15" creationId="{EE62AEA5-9828-4128-98C0-DC0E31E53B48}"/>
          </ac:picMkLst>
        </pc:picChg>
        <pc:picChg chg="add del mod">
          <ac:chgData name="Edyta Musiol" userId="a2ac12a726298c27" providerId="LiveId" clId="{101068C1-C631-4135-A2F3-1688BB79A737}" dt="2020-04-24T03:14:37.201" v="12"/>
          <ac:picMkLst>
            <pc:docMk/>
            <pc:sldMk cId="865280675" sldId="265"/>
            <ac:picMk id="16" creationId="{B3403BE0-EE96-4705-9599-5BFE402C951B}"/>
          </ac:picMkLst>
        </pc:picChg>
        <pc:picChg chg="add del mod">
          <ac:chgData name="Edyta Musiol" userId="a2ac12a726298c27" providerId="LiveId" clId="{101068C1-C631-4135-A2F3-1688BB79A737}" dt="2020-04-24T03:17:07.273" v="13"/>
          <ac:picMkLst>
            <pc:docMk/>
            <pc:sldMk cId="865280675" sldId="265"/>
            <ac:picMk id="17" creationId="{3152C9E5-6DFC-4632-86F0-92D5251EBC4C}"/>
          </ac:picMkLst>
        </pc:picChg>
        <pc:picChg chg="add del mod">
          <ac:chgData name="Edyta Musiol" userId="a2ac12a726298c27" providerId="LiveId" clId="{101068C1-C631-4135-A2F3-1688BB79A737}" dt="2020-04-24T03:18:06.343" v="14"/>
          <ac:picMkLst>
            <pc:docMk/>
            <pc:sldMk cId="865280675" sldId="265"/>
            <ac:picMk id="18" creationId="{73BBB4C6-B336-4FB9-BE8D-D9DBF30EC7F9}"/>
          </ac:picMkLst>
        </pc:picChg>
        <pc:picChg chg="add del mod">
          <ac:chgData name="Edyta Musiol" userId="a2ac12a726298c27" providerId="LiveId" clId="{101068C1-C631-4135-A2F3-1688BB79A737}" dt="2020-04-24T03:20:39.303" v="15"/>
          <ac:picMkLst>
            <pc:docMk/>
            <pc:sldMk cId="865280675" sldId="265"/>
            <ac:picMk id="19" creationId="{53C7ACD5-730E-49E6-91CF-2C27209257F1}"/>
          </ac:picMkLst>
        </pc:picChg>
        <pc:picChg chg="add del mod">
          <ac:chgData name="Edyta Musiol" userId="a2ac12a726298c27" providerId="LiveId" clId="{101068C1-C631-4135-A2F3-1688BB79A737}" dt="2020-04-24T03:21:04.898" v="16"/>
          <ac:picMkLst>
            <pc:docMk/>
            <pc:sldMk cId="865280675" sldId="265"/>
            <ac:picMk id="20" creationId="{26C50A19-B2BF-4237-B396-DB641CAAABF6}"/>
          </ac:picMkLst>
        </pc:picChg>
        <pc:picChg chg="add del mod">
          <ac:chgData name="Edyta Musiol" userId="a2ac12a726298c27" providerId="LiveId" clId="{101068C1-C631-4135-A2F3-1688BB79A737}" dt="2020-04-24T03:23:11.748" v="17"/>
          <ac:picMkLst>
            <pc:docMk/>
            <pc:sldMk cId="865280675" sldId="265"/>
            <ac:picMk id="21" creationId="{8596AE7F-8DF7-4F90-84DD-EF57189C9526}"/>
          </ac:picMkLst>
        </pc:picChg>
        <pc:picChg chg="add del mod">
          <ac:chgData name="Edyta Musiol" userId="a2ac12a726298c27" providerId="LiveId" clId="{101068C1-C631-4135-A2F3-1688BB79A737}" dt="2020-04-24T03:24:12.667" v="18"/>
          <ac:picMkLst>
            <pc:docMk/>
            <pc:sldMk cId="865280675" sldId="265"/>
            <ac:picMk id="22" creationId="{552DC532-26D8-4722-9A51-3E00A73A7947}"/>
          </ac:picMkLst>
        </pc:picChg>
        <pc:picChg chg="add del mod">
          <ac:chgData name="Edyta Musiol" userId="a2ac12a726298c27" providerId="LiveId" clId="{101068C1-C631-4135-A2F3-1688BB79A737}" dt="2020-04-24T03:25:07.864" v="20"/>
          <ac:picMkLst>
            <pc:docMk/>
            <pc:sldMk cId="865280675" sldId="265"/>
            <ac:picMk id="23" creationId="{73665EAF-DF43-4E7E-AC03-E1ADAB9203C2}"/>
          </ac:picMkLst>
        </pc:picChg>
        <pc:picChg chg="add del mod">
          <ac:chgData name="Edyta Musiol" userId="a2ac12a726298c27" providerId="LiveId" clId="{101068C1-C631-4135-A2F3-1688BB79A737}" dt="2020-04-24T03:27:51.573" v="21"/>
          <ac:picMkLst>
            <pc:docMk/>
            <pc:sldMk cId="865280675" sldId="265"/>
            <ac:picMk id="24" creationId="{B82FB1A7-FD5C-44E8-B4DC-1738A9E2AFFA}"/>
          </ac:picMkLst>
        </pc:picChg>
        <pc:picChg chg="add del mod">
          <ac:chgData name="Edyta Musiol" userId="a2ac12a726298c27" providerId="LiveId" clId="{101068C1-C631-4135-A2F3-1688BB79A737}" dt="2020-04-24T03:32:10.395" v="22"/>
          <ac:picMkLst>
            <pc:docMk/>
            <pc:sldMk cId="865280675" sldId="265"/>
            <ac:picMk id="25" creationId="{EBDB1DA7-E70F-4C94-BDDE-B9D1B0CC9045}"/>
          </ac:picMkLst>
        </pc:picChg>
        <pc:picChg chg="add mod">
          <ac:chgData name="Edyta Musiol" userId="a2ac12a726298c27" providerId="LiveId" clId="{101068C1-C631-4135-A2F3-1688BB79A737}" dt="2020-04-24T03:32:10.395" v="22"/>
          <ac:picMkLst>
            <pc:docMk/>
            <pc:sldMk cId="865280675" sldId="265"/>
            <ac:picMk id="26" creationId="{573A67FF-C3C7-4CC9-B42A-F7871A1DF81A}"/>
          </ac:picMkLst>
        </pc:picChg>
      </pc:sldChg>
    </pc:docChg>
  </pc:docChgLst>
  <pc:docChgLst>
    <pc:chgData name="Edyta Musiol" userId="a2ac12a726298c27" providerId="LiveId" clId="{3D5FD472-666F-48F2-878F-E13B6859906A}"/>
    <pc:docChg chg="modSld modShowInfo">
      <pc:chgData name="Edyta Musiol" userId="a2ac12a726298c27" providerId="LiveId" clId="{3D5FD472-666F-48F2-878F-E13B6859906A}" dt="2020-04-24T02:34:55.393" v="7" actId="2744"/>
      <pc:docMkLst>
        <pc:docMk/>
      </pc:docMkLst>
      <pc:sldChg chg="addSp delSp modSp modTransition">
        <pc:chgData name="Edyta Musiol" userId="a2ac12a726298c27" providerId="LiveId" clId="{3D5FD472-666F-48F2-878F-E13B6859906A}" dt="2020-04-24T02:28:48.562" v="6"/>
        <pc:sldMkLst>
          <pc:docMk/>
          <pc:sldMk cId="3901067250" sldId="256"/>
        </pc:sldMkLst>
        <pc:picChg chg="add del mod">
          <ac:chgData name="Edyta Musiol" userId="a2ac12a726298c27" providerId="LiveId" clId="{3D5FD472-666F-48F2-878F-E13B6859906A}" dt="2020-04-24T02:28:48.562" v="6"/>
          <ac:picMkLst>
            <pc:docMk/>
            <pc:sldMk cId="3901067250" sldId="256"/>
            <ac:picMk id="2" creationId="{E3E3568A-CFDC-4999-B130-16941284FBA3}"/>
          </ac:picMkLst>
        </pc:picChg>
        <pc:picChg chg="add mod">
          <ac:chgData name="Edyta Musiol" userId="a2ac12a726298c27" providerId="LiveId" clId="{3D5FD472-666F-48F2-878F-E13B6859906A}" dt="2020-04-24T02:28:48.562" v="6"/>
          <ac:picMkLst>
            <pc:docMk/>
            <pc:sldMk cId="3901067250" sldId="256"/>
            <ac:picMk id="4" creationId="{5D407288-0553-41E0-8D4B-B2C662991635}"/>
          </ac:picMkLst>
        </pc:picChg>
        <pc:picChg chg="del">
          <ac:chgData name="Edyta Musiol" userId="a2ac12a726298c27" providerId="LiveId" clId="{3D5FD472-666F-48F2-878F-E13B6859906A}" dt="2020-04-24T02:23:35.141" v="4"/>
          <ac:picMkLst>
            <pc:docMk/>
            <pc:sldMk cId="3901067250" sldId="256"/>
            <ac:picMk id="13" creationId="{99F0E7D4-5938-4576-BCE8-EFF435974159}"/>
          </ac:picMkLst>
        </pc:picChg>
      </pc:sldChg>
      <pc:sldChg chg="addSp delSp modSp modTransition">
        <pc:chgData name="Edyta Musiol" userId="a2ac12a726298c27" providerId="LiveId" clId="{3D5FD472-666F-48F2-878F-E13B6859906A}" dt="2020-04-24T02:28:48.562" v="6"/>
        <pc:sldMkLst>
          <pc:docMk/>
          <pc:sldMk cId="3351903995" sldId="257"/>
        </pc:sldMkLst>
        <pc:picChg chg="add del mod">
          <ac:chgData name="Edyta Musiol" userId="a2ac12a726298c27" providerId="LiveId" clId="{3D5FD472-666F-48F2-878F-E13B6859906A}" dt="2020-04-24T02:28:48.562" v="6"/>
          <ac:picMkLst>
            <pc:docMk/>
            <pc:sldMk cId="3351903995" sldId="257"/>
            <ac:picMk id="4" creationId="{E0DF5B92-F424-4A47-9180-5B044A2DCBCF}"/>
          </ac:picMkLst>
        </pc:picChg>
        <pc:picChg chg="add mod">
          <ac:chgData name="Edyta Musiol" userId="a2ac12a726298c27" providerId="LiveId" clId="{3D5FD472-666F-48F2-878F-E13B6859906A}" dt="2020-04-24T02:28:48.562" v="6"/>
          <ac:picMkLst>
            <pc:docMk/>
            <pc:sldMk cId="3351903995" sldId="257"/>
            <ac:picMk id="6" creationId="{D316BFD6-F9B7-4CEB-8D99-D71A7A67484F}"/>
          </ac:picMkLst>
        </pc:picChg>
        <pc:picChg chg="del">
          <ac:chgData name="Edyta Musiol" userId="a2ac12a726298c27" providerId="LiveId" clId="{3D5FD472-666F-48F2-878F-E13B6859906A}" dt="2020-04-24T02:23:35.141" v="4"/>
          <ac:picMkLst>
            <pc:docMk/>
            <pc:sldMk cId="3351903995" sldId="257"/>
            <ac:picMk id="11" creationId="{8B190BEC-A6A2-4D3C-9717-88199B853520}"/>
          </ac:picMkLst>
        </pc:picChg>
      </pc:sldChg>
      <pc:sldChg chg="addSp delSp modSp modTransition">
        <pc:chgData name="Edyta Musiol" userId="a2ac12a726298c27" providerId="LiveId" clId="{3D5FD472-666F-48F2-878F-E13B6859906A}" dt="2020-04-24T02:28:48.562" v="6"/>
        <pc:sldMkLst>
          <pc:docMk/>
          <pc:sldMk cId="756067459" sldId="258"/>
        </pc:sldMkLst>
        <pc:picChg chg="add del mod">
          <ac:chgData name="Edyta Musiol" userId="a2ac12a726298c27" providerId="LiveId" clId="{3D5FD472-666F-48F2-878F-E13B6859906A}" dt="2020-04-24T02:28:48.562" v="6"/>
          <ac:picMkLst>
            <pc:docMk/>
            <pc:sldMk cId="756067459" sldId="258"/>
            <ac:picMk id="2" creationId="{0EA016C1-DFB2-4EC7-9CAE-41B7A25D210F}"/>
          </ac:picMkLst>
        </pc:picChg>
        <pc:picChg chg="add mod">
          <ac:chgData name="Edyta Musiol" userId="a2ac12a726298c27" providerId="LiveId" clId="{3D5FD472-666F-48F2-878F-E13B6859906A}" dt="2020-04-24T02:28:48.562" v="6"/>
          <ac:picMkLst>
            <pc:docMk/>
            <pc:sldMk cId="756067459" sldId="258"/>
            <ac:picMk id="3" creationId="{107DB48A-C93B-481B-9909-D3CDD0AC5AD4}"/>
          </ac:picMkLst>
        </pc:picChg>
        <pc:picChg chg="del">
          <ac:chgData name="Edyta Musiol" userId="a2ac12a726298c27" providerId="LiveId" clId="{3D5FD472-666F-48F2-878F-E13B6859906A}" dt="2020-04-24T02:23:35.141" v="4"/>
          <ac:picMkLst>
            <pc:docMk/>
            <pc:sldMk cId="756067459" sldId="258"/>
            <ac:picMk id="9" creationId="{9750171C-7FFC-46FF-95D5-E98B94F7F47D}"/>
          </ac:picMkLst>
        </pc:picChg>
      </pc:sldChg>
      <pc:sldChg chg="addSp delSp modSp modTransition">
        <pc:chgData name="Edyta Musiol" userId="a2ac12a726298c27" providerId="LiveId" clId="{3D5FD472-666F-48F2-878F-E13B6859906A}" dt="2020-04-24T02:28:48.562" v="6"/>
        <pc:sldMkLst>
          <pc:docMk/>
          <pc:sldMk cId="1417372233" sldId="259"/>
        </pc:sldMkLst>
        <pc:picChg chg="add del mod">
          <ac:chgData name="Edyta Musiol" userId="a2ac12a726298c27" providerId="LiveId" clId="{3D5FD472-666F-48F2-878F-E13B6859906A}" dt="2020-04-24T02:28:48.562" v="6"/>
          <ac:picMkLst>
            <pc:docMk/>
            <pc:sldMk cId="1417372233" sldId="259"/>
            <ac:picMk id="4" creationId="{79A0C2C5-F6E9-4AB4-9B0C-72EE60639D80}"/>
          </ac:picMkLst>
        </pc:picChg>
        <pc:picChg chg="add mod">
          <ac:chgData name="Edyta Musiol" userId="a2ac12a726298c27" providerId="LiveId" clId="{3D5FD472-666F-48F2-878F-E13B6859906A}" dt="2020-04-24T02:28:48.562" v="6"/>
          <ac:picMkLst>
            <pc:docMk/>
            <pc:sldMk cId="1417372233" sldId="259"/>
            <ac:picMk id="6" creationId="{A0C3C96E-91AA-4328-87CE-CB637995FE00}"/>
          </ac:picMkLst>
        </pc:picChg>
        <pc:picChg chg="del">
          <ac:chgData name="Edyta Musiol" userId="a2ac12a726298c27" providerId="LiveId" clId="{3D5FD472-666F-48F2-878F-E13B6859906A}" dt="2020-04-24T02:23:35.141" v="4"/>
          <ac:picMkLst>
            <pc:docMk/>
            <pc:sldMk cId="1417372233" sldId="259"/>
            <ac:picMk id="11" creationId="{25EAF592-074D-424E-ACB8-27E79AB02166}"/>
          </ac:picMkLst>
        </pc:picChg>
      </pc:sldChg>
      <pc:sldChg chg="addSp delSp modSp modTransition">
        <pc:chgData name="Edyta Musiol" userId="a2ac12a726298c27" providerId="LiveId" clId="{3D5FD472-666F-48F2-878F-E13B6859906A}" dt="2020-04-24T02:28:48.562" v="6"/>
        <pc:sldMkLst>
          <pc:docMk/>
          <pc:sldMk cId="1674175064" sldId="260"/>
        </pc:sldMkLst>
        <pc:picChg chg="add del mod">
          <ac:chgData name="Edyta Musiol" userId="a2ac12a726298c27" providerId="LiveId" clId="{3D5FD472-666F-48F2-878F-E13B6859906A}" dt="2020-04-24T02:28:48.562" v="6"/>
          <ac:picMkLst>
            <pc:docMk/>
            <pc:sldMk cId="1674175064" sldId="260"/>
            <ac:picMk id="3" creationId="{A1CB7971-0BEE-43BE-B87E-433AF7D333B9}"/>
          </ac:picMkLst>
        </pc:picChg>
        <pc:picChg chg="add mod">
          <ac:chgData name="Edyta Musiol" userId="a2ac12a726298c27" providerId="LiveId" clId="{3D5FD472-666F-48F2-878F-E13B6859906A}" dt="2020-04-24T02:28:48.562" v="6"/>
          <ac:picMkLst>
            <pc:docMk/>
            <pc:sldMk cId="1674175064" sldId="260"/>
            <ac:picMk id="5" creationId="{82BF3C01-75E5-49EA-9369-73B97C44C753}"/>
          </ac:picMkLst>
        </pc:picChg>
        <pc:picChg chg="del">
          <ac:chgData name="Edyta Musiol" userId="a2ac12a726298c27" providerId="LiveId" clId="{3D5FD472-666F-48F2-878F-E13B6859906A}" dt="2020-04-24T02:23:35.141" v="4"/>
          <ac:picMkLst>
            <pc:docMk/>
            <pc:sldMk cId="1674175064" sldId="260"/>
            <ac:picMk id="9" creationId="{49890E53-3920-4ABA-9000-F098D88E79CC}"/>
          </ac:picMkLst>
        </pc:picChg>
      </pc:sldChg>
      <pc:sldChg chg="addSp delSp modSp modTransition">
        <pc:chgData name="Edyta Musiol" userId="a2ac12a726298c27" providerId="LiveId" clId="{3D5FD472-666F-48F2-878F-E13B6859906A}" dt="2020-04-24T02:28:48.562" v="6"/>
        <pc:sldMkLst>
          <pc:docMk/>
          <pc:sldMk cId="3215581768" sldId="261"/>
        </pc:sldMkLst>
        <pc:picChg chg="add mod">
          <ac:chgData name="Edyta Musiol" userId="a2ac12a726298c27" providerId="LiveId" clId="{3D5FD472-666F-48F2-878F-E13B6859906A}" dt="2020-04-24T02:28:48.562" v="6"/>
          <ac:picMkLst>
            <pc:docMk/>
            <pc:sldMk cId="3215581768" sldId="261"/>
            <ac:picMk id="3" creationId="{BCD8E665-CA42-4A81-81FF-30F8F9A02502}"/>
          </ac:picMkLst>
        </pc:picChg>
        <pc:picChg chg="del">
          <ac:chgData name="Edyta Musiol" userId="a2ac12a726298c27" providerId="LiveId" clId="{3D5FD472-666F-48F2-878F-E13B6859906A}" dt="2020-04-24T02:28:48.562" v="6"/>
          <ac:picMkLst>
            <pc:docMk/>
            <pc:sldMk cId="3215581768" sldId="261"/>
            <ac:picMk id="11" creationId="{E71DAD32-1EB3-488C-AF00-EEDD6FCAD505}"/>
          </ac:picMkLst>
        </pc:picChg>
      </pc:sldChg>
      <pc:sldChg chg="addSp delSp modSp modTransition">
        <pc:chgData name="Edyta Musiol" userId="a2ac12a726298c27" providerId="LiveId" clId="{3D5FD472-666F-48F2-878F-E13B6859906A}" dt="2020-04-24T02:28:48.562" v="6"/>
        <pc:sldMkLst>
          <pc:docMk/>
          <pc:sldMk cId="2797783604" sldId="262"/>
        </pc:sldMkLst>
        <pc:picChg chg="add mod">
          <ac:chgData name="Edyta Musiol" userId="a2ac12a726298c27" providerId="LiveId" clId="{3D5FD472-666F-48F2-878F-E13B6859906A}" dt="2020-04-24T02:28:48.562" v="6"/>
          <ac:picMkLst>
            <pc:docMk/>
            <pc:sldMk cId="2797783604" sldId="262"/>
            <ac:picMk id="3" creationId="{3BC6B25F-DAC4-46A1-B7CD-02094B487B74}"/>
          </ac:picMkLst>
        </pc:picChg>
        <pc:picChg chg="del">
          <ac:chgData name="Edyta Musiol" userId="a2ac12a726298c27" providerId="LiveId" clId="{3D5FD472-666F-48F2-878F-E13B6859906A}" dt="2020-04-24T02:28:48.562" v="6"/>
          <ac:picMkLst>
            <pc:docMk/>
            <pc:sldMk cId="2797783604" sldId="262"/>
            <ac:picMk id="10" creationId="{63456993-C957-470F-A704-C4B02FFF1F78}"/>
          </ac:picMkLst>
        </pc:picChg>
      </pc:sldChg>
      <pc:sldChg chg="addSp delSp modSp modTransition">
        <pc:chgData name="Edyta Musiol" userId="a2ac12a726298c27" providerId="LiveId" clId="{3D5FD472-666F-48F2-878F-E13B6859906A}" dt="2020-04-24T02:28:48.562" v="6"/>
        <pc:sldMkLst>
          <pc:docMk/>
          <pc:sldMk cId="522048149" sldId="263"/>
        </pc:sldMkLst>
        <pc:picChg chg="add mod">
          <ac:chgData name="Edyta Musiol" userId="a2ac12a726298c27" providerId="LiveId" clId="{3D5FD472-666F-48F2-878F-E13B6859906A}" dt="2020-04-24T02:28:48.562" v="6"/>
          <ac:picMkLst>
            <pc:docMk/>
            <pc:sldMk cId="522048149" sldId="263"/>
            <ac:picMk id="3" creationId="{491BB6A2-8B26-46CB-9C06-27ECC38568E5}"/>
          </ac:picMkLst>
        </pc:picChg>
        <pc:picChg chg="del">
          <ac:chgData name="Edyta Musiol" userId="a2ac12a726298c27" providerId="LiveId" clId="{3D5FD472-666F-48F2-878F-E13B6859906A}" dt="2020-04-24T02:28:48.562" v="6"/>
          <ac:picMkLst>
            <pc:docMk/>
            <pc:sldMk cId="522048149" sldId="263"/>
            <ac:picMk id="5" creationId="{F45CE3C7-C637-41F0-85C4-8E64DAA95271}"/>
          </ac:picMkLst>
        </pc:picChg>
      </pc:sldChg>
      <pc:sldChg chg="addSp delSp modSp modTransition">
        <pc:chgData name="Edyta Musiol" userId="a2ac12a726298c27" providerId="LiveId" clId="{3D5FD472-666F-48F2-878F-E13B6859906A}" dt="2020-04-24T02:28:48.562" v="6"/>
        <pc:sldMkLst>
          <pc:docMk/>
          <pc:sldMk cId="3282170838" sldId="264"/>
        </pc:sldMkLst>
        <pc:picChg chg="add del mod">
          <ac:chgData name="Edyta Musiol" userId="a2ac12a726298c27" providerId="LiveId" clId="{3D5FD472-666F-48F2-878F-E13B6859906A}" dt="2020-04-24T02:28:48.562" v="6"/>
          <ac:picMkLst>
            <pc:docMk/>
            <pc:sldMk cId="3282170838" sldId="264"/>
            <ac:picMk id="2" creationId="{5C07845C-ADEB-4691-BC47-216B362BCEE6}"/>
          </ac:picMkLst>
        </pc:picChg>
        <pc:picChg chg="add mod">
          <ac:chgData name="Edyta Musiol" userId="a2ac12a726298c27" providerId="LiveId" clId="{3D5FD472-666F-48F2-878F-E13B6859906A}" dt="2020-04-24T02:28:48.562" v="6"/>
          <ac:picMkLst>
            <pc:docMk/>
            <pc:sldMk cId="3282170838" sldId="264"/>
            <ac:picMk id="5" creationId="{DF90FA36-7F8B-4821-A34D-BB894A799344}"/>
          </ac:picMkLst>
        </pc:picChg>
        <pc:picChg chg="del">
          <ac:chgData name="Edyta Musiol" userId="a2ac12a726298c27" providerId="LiveId" clId="{3D5FD472-666F-48F2-878F-E13B6859906A}" dt="2020-04-24T02:23:35.141" v="4"/>
          <ac:picMkLst>
            <pc:docMk/>
            <pc:sldMk cId="3282170838" sldId="264"/>
            <ac:picMk id="18" creationId="{A753978E-0ECB-46BA-B9C0-266980C28EC6}"/>
          </ac:picMkLst>
        </pc:picChg>
      </pc:sldChg>
      <pc:sldChg chg="addSp delSp modSp modTransition">
        <pc:chgData name="Edyta Musiol" userId="a2ac12a726298c27" providerId="LiveId" clId="{3D5FD472-666F-48F2-878F-E13B6859906A}" dt="2020-04-24T02:28:48.562" v="6"/>
        <pc:sldMkLst>
          <pc:docMk/>
          <pc:sldMk cId="865280675" sldId="265"/>
        </pc:sldMkLst>
        <pc:picChg chg="add del mod">
          <ac:chgData name="Edyta Musiol" userId="a2ac12a726298c27" providerId="LiveId" clId="{3D5FD472-666F-48F2-878F-E13B6859906A}" dt="2020-04-24T02:23:35.141" v="4"/>
          <ac:picMkLst>
            <pc:docMk/>
            <pc:sldMk cId="865280675" sldId="265"/>
            <ac:picMk id="4" creationId="{2D31D9B4-DCFF-41CB-B597-5D037A0E91E2}"/>
          </ac:picMkLst>
        </pc:picChg>
        <pc:picChg chg="add del mod">
          <ac:chgData name="Edyta Musiol" userId="a2ac12a726298c27" providerId="LiveId" clId="{3D5FD472-666F-48F2-878F-E13B6859906A}" dt="2020-04-24T02:24:30.020" v="5"/>
          <ac:picMkLst>
            <pc:docMk/>
            <pc:sldMk cId="865280675" sldId="265"/>
            <ac:picMk id="5" creationId="{D6BADEA3-9AE2-4F2B-955C-8ADB6A9BE613}"/>
          </ac:picMkLst>
        </pc:picChg>
        <pc:picChg chg="add del mod">
          <ac:chgData name="Edyta Musiol" userId="a2ac12a726298c27" providerId="LiveId" clId="{3D5FD472-666F-48F2-878F-E13B6859906A}" dt="2020-04-24T02:28:48.562" v="6"/>
          <ac:picMkLst>
            <pc:docMk/>
            <pc:sldMk cId="865280675" sldId="265"/>
            <ac:picMk id="6" creationId="{EC9A1D74-D48E-43ED-81F3-553ADDE8F5C9}"/>
          </ac:picMkLst>
        </pc:picChg>
        <pc:picChg chg="add mod">
          <ac:chgData name="Edyta Musiol" userId="a2ac12a726298c27" providerId="LiveId" clId="{3D5FD472-666F-48F2-878F-E13B6859906A}" dt="2020-04-24T02:28:48.562" v="6"/>
          <ac:picMkLst>
            <pc:docMk/>
            <pc:sldMk cId="865280675" sldId="265"/>
            <ac:picMk id="7" creationId="{FE458972-8059-4ED4-8B30-04E237FFA798}"/>
          </ac:picMkLst>
        </pc:picChg>
        <pc:picChg chg="del">
          <ac:chgData name="Edyta Musiol" userId="a2ac12a726298c27" providerId="LiveId" clId="{3D5FD472-666F-48F2-878F-E13B6859906A}" dt="2020-04-24T02:19:42.464" v="3"/>
          <ac:picMkLst>
            <pc:docMk/>
            <pc:sldMk cId="865280675" sldId="265"/>
            <ac:picMk id="27" creationId="{C4CFDCA1-BCD4-4FE6-B2A4-EAC241CCEEA8}"/>
          </ac:picMkLst>
        </pc:picChg>
      </pc:sldChg>
    </pc:docChg>
  </pc:docChgLst>
  <pc:docChgLst>
    <pc:chgData name="Edyta Musiol" userId="a2ac12a726298c27" providerId="LiveId" clId="{45C72CE7-2E99-449C-A058-0247BE856BB8}"/>
    <pc:docChg chg="modSld">
      <pc:chgData name="Edyta Musiol" userId="a2ac12a726298c27" providerId="LiveId" clId="{45C72CE7-2E99-449C-A058-0247BE856BB8}" dt="2020-04-23T16:14:22.547" v="5" actId="20577"/>
      <pc:docMkLst>
        <pc:docMk/>
      </pc:docMkLst>
      <pc:sldChg chg="modSp mod">
        <pc:chgData name="Edyta Musiol" userId="a2ac12a726298c27" providerId="LiveId" clId="{45C72CE7-2E99-449C-A058-0247BE856BB8}" dt="2020-04-23T16:14:22.547" v="5" actId="20577"/>
        <pc:sldMkLst>
          <pc:docMk/>
          <pc:sldMk cId="3215581768" sldId="261"/>
        </pc:sldMkLst>
        <pc:spChg chg="mod">
          <ac:chgData name="Edyta Musiol" userId="a2ac12a726298c27" providerId="LiveId" clId="{45C72CE7-2E99-449C-A058-0247BE856BB8}" dt="2020-04-23T16:14:22.547" v="5" actId="20577"/>
          <ac:spMkLst>
            <pc:docMk/>
            <pc:sldMk cId="3215581768" sldId="261"/>
            <ac:spMk id="2" creationId="{DA0134E8-A85B-4225-82FB-8DB934538FEC}"/>
          </ac:spMkLst>
        </pc:spChg>
      </pc:sldChg>
    </pc:docChg>
  </pc:docChgLst>
  <pc:docChgLst>
    <pc:chgData name="Edyta Musiol" userId="a2ac12a726298c27" providerId="LiveId" clId="{65E0E496-1846-4EDA-8FDA-5B9DCAB517B9}"/>
    <pc:docChg chg="modSld">
      <pc:chgData name="Edyta Musiol" userId="a2ac12a726298c27" providerId="LiveId" clId="{65E0E496-1846-4EDA-8FDA-5B9DCAB517B9}" dt="2020-04-23T15:12:36.184" v="25" actId="20577"/>
      <pc:docMkLst>
        <pc:docMk/>
      </pc:docMkLst>
      <pc:sldChg chg="modSp mod">
        <pc:chgData name="Edyta Musiol" userId="a2ac12a726298c27" providerId="LiveId" clId="{65E0E496-1846-4EDA-8FDA-5B9DCAB517B9}" dt="2020-04-23T15:06:06.641" v="13" actId="20577"/>
        <pc:sldMkLst>
          <pc:docMk/>
          <pc:sldMk cId="3901067250" sldId="256"/>
        </pc:sldMkLst>
        <pc:spChg chg="mod">
          <ac:chgData name="Edyta Musiol" userId="a2ac12a726298c27" providerId="LiveId" clId="{65E0E496-1846-4EDA-8FDA-5B9DCAB517B9}" dt="2020-04-23T15:06:06.641" v="13" actId="20577"/>
          <ac:spMkLst>
            <pc:docMk/>
            <pc:sldMk cId="3901067250" sldId="256"/>
            <ac:spMk id="3" creationId="{8CFE049D-253F-4063-9EE5-45F4F4AD08AA}"/>
          </ac:spMkLst>
        </pc:spChg>
      </pc:sldChg>
      <pc:sldChg chg="modSp mod">
        <pc:chgData name="Edyta Musiol" userId="a2ac12a726298c27" providerId="LiveId" clId="{65E0E496-1846-4EDA-8FDA-5B9DCAB517B9}" dt="2020-04-23T15:12:36.184" v="25" actId="20577"/>
        <pc:sldMkLst>
          <pc:docMk/>
          <pc:sldMk cId="1417372233" sldId="259"/>
        </pc:sldMkLst>
        <pc:spChg chg="mod">
          <ac:chgData name="Edyta Musiol" userId="a2ac12a726298c27" providerId="LiveId" clId="{65E0E496-1846-4EDA-8FDA-5B9DCAB517B9}" dt="2020-04-23T15:12:36.184" v="25" actId="20577"/>
          <ac:spMkLst>
            <pc:docMk/>
            <pc:sldMk cId="1417372233" sldId="259"/>
            <ac:spMk id="2" creationId="{113BB51E-2EE0-4CE0-923E-9044F33B84F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6F07-8900-4F84-B572-FF9BB492FD68}" type="datetimeFigureOut">
              <a:rPr lang="pl-PL" smtClean="0"/>
              <a:t>24.04.2020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D7BB-99D9-462D-BE81-E24377C08F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704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6F07-8900-4F84-B572-FF9BB492FD68}" type="datetimeFigureOut">
              <a:rPr lang="pl-PL" smtClean="0"/>
              <a:t>24.04.2020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D7BB-99D9-462D-BE81-E24377C08F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32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6F07-8900-4F84-B572-FF9BB492FD68}" type="datetimeFigureOut">
              <a:rPr lang="pl-PL" smtClean="0"/>
              <a:t>24.04.2020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D7BB-99D9-462D-BE81-E24377C08F86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1238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6F07-8900-4F84-B572-FF9BB492FD68}" type="datetimeFigureOut">
              <a:rPr lang="pl-PL" smtClean="0"/>
              <a:t>24.04.2020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D7BB-99D9-462D-BE81-E24377C08F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0667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6F07-8900-4F84-B572-FF9BB492FD68}" type="datetimeFigureOut">
              <a:rPr lang="pl-PL" smtClean="0"/>
              <a:t>24.04.2020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D7BB-99D9-462D-BE81-E24377C08F86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2870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6F07-8900-4F84-B572-FF9BB492FD68}" type="datetimeFigureOut">
              <a:rPr lang="pl-PL" smtClean="0"/>
              <a:t>24.04.2020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D7BB-99D9-462D-BE81-E24377C08F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8464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6F07-8900-4F84-B572-FF9BB492FD68}" type="datetimeFigureOut">
              <a:rPr lang="pl-PL" smtClean="0"/>
              <a:t>24.04.2020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D7BB-99D9-462D-BE81-E24377C08F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6637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6F07-8900-4F84-B572-FF9BB492FD68}" type="datetimeFigureOut">
              <a:rPr lang="pl-PL" smtClean="0"/>
              <a:t>24.04.2020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D7BB-99D9-462D-BE81-E24377C08F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307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6F07-8900-4F84-B572-FF9BB492FD68}" type="datetimeFigureOut">
              <a:rPr lang="pl-PL" smtClean="0"/>
              <a:t>24.04.2020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D7BB-99D9-462D-BE81-E24377C08F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478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6F07-8900-4F84-B572-FF9BB492FD68}" type="datetimeFigureOut">
              <a:rPr lang="pl-PL" smtClean="0"/>
              <a:t>24.04.2020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D7BB-99D9-462D-BE81-E24377C08F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254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6F07-8900-4F84-B572-FF9BB492FD68}" type="datetimeFigureOut">
              <a:rPr lang="pl-PL" smtClean="0"/>
              <a:t>24.04.2020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D7BB-99D9-462D-BE81-E24377C08F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491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6F07-8900-4F84-B572-FF9BB492FD68}" type="datetimeFigureOut">
              <a:rPr lang="pl-PL" smtClean="0"/>
              <a:t>24.04.2020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D7BB-99D9-462D-BE81-E24377C08F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053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6F07-8900-4F84-B572-FF9BB492FD68}" type="datetimeFigureOut">
              <a:rPr lang="pl-PL" smtClean="0"/>
              <a:t>24.04.2020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D7BB-99D9-462D-BE81-E24377C08F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464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6F07-8900-4F84-B572-FF9BB492FD68}" type="datetimeFigureOut">
              <a:rPr lang="pl-PL" smtClean="0"/>
              <a:t>24.04.2020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D7BB-99D9-462D-BE81-E24377C08F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10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6F07-8900-4F84-B572-FF9BB492FD68}" type="datetimeFigureOut">
              <a:rPr lang="pl-PL" smtClean="0"/>
              <a:t>24.04.2020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D7BB-99D9-462D-BE81-E24377C08F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061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6F07-8900-4F84-B572-FF9BB492FD68}" type="datetimeFigureOut">
              <a:rPr lang="pl-PL" smtClean="0"/>
              <a:t>24.04.2020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D7BB-99D9-462D-BE81-E24377C08F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554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E6F07-8900-4F84-B572-FF9BB492FD68}" type="datetimeFigureOut">
              <a:rPr lang="pl-PL" smtClean="0"/>
              <a:t>24.04.2020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5DD7BB-99D9-462D-BE81-E24377C08F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266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8.png"/><Relationship Id="rId5" Type="http://schemas.openxmlformats.org/officeDocument/2006/relationships/image" Target="../media/image11.emf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8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B58313-774F-4E4E-AF39-03BE5C6FB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23192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err="1">
                <a:solidFill>
                  <a:schemeClr val="tx1"/>
                </a:solidFill>
              </a:rPr>
              <a:t>Guten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Morgen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liebe</a:t>
            </a:r>
            <a:r>
              <a:rPr lang="pl-PL" dirty="0">
                <a:solidFill>
                  <a:schemeClr val="tx1"/>
                </a:solidFill>
              </a:rPr>
              <a:t> Kinder, ich bin </a:t>
            </a:r>
            <a:r>
              <a:rPr lang="pl-PL" dirty="0" err="1">
                <a:solidFill>
                  <a:schemeClr val="tx1"/>
                </a:solidFill>
              </a:rPr>
              <a:t>heute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 err="1">
                <a:solidFill>
                  <a:schemeClr val="tx1"/>
                </a:solidFill>
              </a:rPr>
              <a:t>für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euch</a:t>
            </a:r>
            <a:r>
              <a:rPr lang="pl-PL" dirty="0">
                <a:solidFill>
                  <a:schemeClr val="tx1"/>
                </a:solidFill>
              </a:rPr>
              <a:t> da!</a:t>
            </a:r>
            <a:br>
              <a:rPr lang="pl-PL" dirty="0">
                <a:solidFill>
                  <a:schemeClr val="tx1"/>
                </a:solidFill>
              </a:rPr>
            </a:br>
            <a:br>
              <a:rPr lang="pl-PL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rgbClr val="0070C0"/>
                </a:solidFill>
              </a:rPr>
              <a:t>Wir </a:t>
            </a:r>
            <a:r>
              <a:rPr lang="pl-PL" sz="1800" dirty="0" err="1">
                <a:solidFill>
                  <a:srgbClr val="0070C0"/>
                </a:solidFill>
              </a:rPr>
              <a:t>werden</a:t>
            </a:r>
            <a:r>
              <a:rPr lang="pl-PL" sz="1800" dirty="0">
                <a:solidFill>
                  <a:srgbClr val="0070C0"/>
                </a:solidFill>
              </a:rPr>
              <a:t> </a:t>
            </a:r>
            <a:r>
              <a:rPr lang="pl-PL" sz="1800" dirty="0" err="1">
                <a:solidFill>
                  <a:srgbClr val="0070C0"/>
                </a:solidFill>
              </a:rPr>
              <a:t>heute</a:t>
            </a:r>
            <a:r>
              <a:rPr lang="pl-PL" sz="1800" dirty="0">
                <a:solidFill>
                  <a:srgbClr val="0070C0"/>
                </a:solidFill>
              </a:rPr>
              <a:t> </a:t>
            </a:r>
            <a:r>
              <a:rPr lang="pl-PL" sz="1800" dirty="0" err="1">
                <a:solidFill>
                  <a:srgbClr val="0070C0"/>
                </a:solidFill>
              </a:rPr>
              <a:t>ein</a:t>
            </a:r>
            <a:r>
              <a:rPr lang="pl-PL" sz="1800" dirty="0">
                <a:solidFill>
                  <a:srgbClr val="0070C0"/>
                </a:solidFill>
              </a:rPr>
              <a:t> </a:t>
            </a:r>
            <a:r>
              <a:rPr lang="pl-PL" sz="1800" dirty="0" err="1">
                <a:solidFill>
                  <a:srgbClr val="0070C0"/>
                </a:solidFill>
              </a:rPr>
              <a:t>Lied</a:t>
            </a:r>
            <a:r>
              <a:rPr lang="pl-PL" sz="1800" dirty="0">
                <a:solidFill>
                  <a:srgbClr val="0070C0"/>
                </a:solidFill>
              </a:rPr>
              <a:t> </a:t>
            </a:r>
            <a:r>
              <a:rPr lang="pl-PL" sz="1800" dirty="0" err="1">
                <a:solidFill>
                  <a:srgbClr val="0070C0"/>
                </a:solidFill>
              </a:rPr>
              <a:t>singen</a:t>
            </a:r>
            <a:r>
              <a:rPr lang="pl-PL" sz="1800" dirty="0">
                <a:solidFill>
                  <a:srgbClr val="0070C0"/>
                </a:solidFill>
              </a:rPr>
              <a:t> </a:t>
            </a:r>
            <a:r>
              <a:rPr lang="pl-PL" sz="1800" dirty="0" err="1">
                <a:solidFill>
                  <a:srgbClr val="0070C0"/>
                </a:solidFill>
              </a:rPr>
              <a:t>und</a:t>
            </a:r>
            <a:r>
              <a:rPr lang="pl-PL" sz="1800" dirty="0">
                <a:solidFill>
                  <a:srgbClr val="0070C0"/>
                </a:solidFill>
              </a:rPr>
              <a:t> </a:t>
            </a:r>
            <a:r>
              <a:rPr lang="pl-PL" sz="1800" dirty="0" err="1">
                <a:solidFill>
                  <a:srgbClr val="0070C0"/>
                </a:solidFill>
              </a:rPr>
              <a:t>über</a:t>
            </a:r>
            <a:r>
              <a:rPr lang="pl-PL" sz="1800" dirty="0">
                <a:solidFill>
                  <a:srgbClr val="0070C0"/>
                </a:solidFill>
              </a:rPr>
              <a:t> </a:t>
            </a:r>
            <a:r>
              <a:rPr lang="pl-PL" sz="1800" dirty="0" err="1">
                <a:solidFill>
                  <a:srgbClr val="0070C0"/>
                </a:solidFill>
              </a:rPr>
              <a:t>Umweltschutz</a:t>
            </a:r>
            <a:r>
              <a:rPr lang="pl-PL" sz="1800" dirty="0">
                <a:solidFill>
                  <a:srgbClr val="0070C0"/>
                </a:solidFill>
              </a:rPr>
              <a:t> </a:t>
            </a:r>
            <a:r>
              <a:rPr lang="pl-PL" sz="1800" dirty="0" err="1">
                <a:solidFill>
                  <a:srgbClr val="0070C0"/>
                </a:solidFill>
              </a:rPr>
              <a:t>reden</a:t>
            </a:r>
            <a:r>
              <a:rPr lang="pl-PL" sz="1800" dirty="0">
                <a:solidFill>
                  <a:srgbClr val="0070C0"/>
                </a:solidFill>
              </a:rPr>
              <a:t>. </a:t>
            </a:r>
            <a:br>
              <a:rPr lang="pl-PL" dirty="0">
                <a:solidFill>
                  <a:schemeClr val="tx1"/>
                </a:solidFill>
              </a:rPr>
            </a:br>
            <a:br>
              <a:rPr lang="pl-PL" dirty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3241E93-E002-4BEF-A60C-7A912F16C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516" y="2841523"/>
            <a:ext cx="4886632" cy="3805084"/>
          </a:xfrm>
          <a:prstGeom prst="rect">
            <a:avLst/>
          </a:prstGeom>
        </p:spPr>
      </p:pic>
      <p:pic>
        <p:nvPicPr>
          <p:cNvPr id="26" name="Dźwięk 25">
            <a:hlinkClick r:id="" action="ppaction://media"/>
            <a:extLst>
              <a:ext uri="{FF2B5EF4-FFF2-40B4-BE49-F238E27FC236}">
                <a16:creationId xmlns:a16="http://schemas.microsoft.com/office/drawing/2014/main" id="{573A67FF-C3C7-4CC9-B42A-F7871A1DF8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80675"/>
      </p:ext>
    </p:extLst>
  </p:cSld>
  <p:clrMapOvr>
    <a:masterClrMapping/>
  </p:clrMapOvr>
  <p:transition spd="slow" advTm="2191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B04833-BD76-4194-84FC-DC3F20925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187820"/>
            <a:ext cx="8596668" cy="1082350"/>
          </a:xfrm>
        </p:spPr>
        <p:txBody>
          <a:bodyPr/>
          <a:lstStyle/>
          <a:p>
            <a:pPr algn="ctr"/>
            <a:r>
              <a:rPr lang="pl-PL" dirty="0"/>
              <a:t>	</a:t>
            </a:r>
            <a:r>
              <a:rPr lang="pl-PL" sz="2800" dirty="0" err="1">
                <a:solidFill>
                  <a:schemeClr val="accent2">
                    <a:lumMod val="75000"/>
                  </a:schemeClr>
                </a:solidFill>
              </a:rPr>
              <a:t>Müll</a:t>
            </a:r>
            <a:r>
              <a:rPr lang="pl-PL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800" dirty="0" err="1">
                <a:solidFill>
                  <a:schemeClr val="accent2">
                    <a:lumMod val="75000"/>
                  </a:schemeClr>
                </a:solidFill>
              </a:rPr>
              <a:t>trennen</a:t>
            </a:r>
            <a:endParaRPr lang="pl-PL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5A08C4E-945B-4B04-90C9-FBA578858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94" y="587831"/>
            <a:ext cx="6316823" cy="38255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Dźwięk 7">
            <a:hlinkClick r:id="" action="ppaction://media"/>
            <a:extLst>
              <a:ext uri="{FF2B5EF4-FFF2-40B4-BE49-F238E27FC236}">
                <a16:creationId xmlns:a16="http://schemas.microsoft.com/office/drawing/2014/main" id="{8E6F3F32-EB6E-417C-AED4-CA475C4F8F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48149"/>
      </p:ext>
    </p:extLst>
  </p:cSld>
  <p:clrMapOvr>
    <a:masterClrMapping/>
  </p:clrMapOvr>
  <p:transition spd="slow" advTm="7173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1ED033BC-76EF-4230-BDA5-A06D2B5C7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9751" y="4798144"/>
            <a:ext cx="7766936" cy="993056"/>
          </a:xfrm>
        </p:spPr>
        <p:txBody>
          <a:bodyPr>
            <a:noAutofit/>
          </a:bodyPr>
          <a:lstStyle/>
          <a:p>
            <a:pPr algn="ctr"/>
            <a:r>
              <a:rPr lang="pl-PL" sz="6000" dirty="0" err="1">
                <a:solidFill>
                  <a:srgbClr val="002060"/>
                </a:solidFill>
              </a:rPr>
              <a:t>Lied</a:t>
            </a:r>
            <a:r>
              <a:rPr lang="pl-PL" sz="6000" dirty="0">
                <a:solidFill>
                  <a:srgbClr val="002060"/>
                </a:solidFill>
              </a:rPr>
              <a:t>: „</a:t>
            </a:r>
            <a:r>
              <a:rPr lang="pl-PL" sz="6000" dirty="0" err="1">
                <a:solidFill>
                  <a:srgbClr val="002060"/>
                </a:solidFill>
              </a:rPr>
              <a:t>Etwas</a:t>
            </a:r>
            <a:r>
              <a:rPr lang="pl-PL" sz="6000" dirty="0">
                <a:solidFill>
                  <a:srgbClr val="002060"/>
                </a:solidFill>
              </a:rPr>
              <a:t> </a:t>
            </a:r>
            <a:r>
              <a:rPr lang="pl-PL" sz="6000" dirty="0" err="1">
                <a:solidFill>
                  <a:srgbClr val="002060"/>
                </a:solidFill>
              </a:rPr>
              <a:t>tun</a:t>
            </a:r>
            <a:r>
              <a:rPr lang="pl-PL" sz="6000" dirty="0">
                <a:solidFill>
                  <a:srgbClr val="002060"/>
                </a:solidFill>
              </a:rPr>
              <a:t>”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FCEF89E-3CA0-4A27-902E-87612E293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997" y="511278"/>
            <a:ext cx="4770829" cy="3913238"/>
          </a:xfrm>
          <a:prstGeom prst="rect">
            <a:avLst/>
          </a:prstGeom>
        </p:spPr>
      </p:pic>
      <p:pic>
        <p:nvPicPr>
          <p:cNvPr id="23" name="Dźwięk 22">
            <a:hlinkClick r:id="" action="ppaction://media"/>
            <a:extLst>
              <a:ext uri="{FF2B5EF4-FFF2-40B4-BE49-F238E27FC236}">
                <a16:creationId xmlns:a16="http://schemas.microsoft.com/office/drawing/2014/main" id="{19EFA95C-9E37-4CC7-8BF2-C7258DFC6F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70838"/>
      </p:ext>
    </p:extLst>
  </p:cSld>
  <p:clrMapOvr>
    <a:masterClrMapping/>
  </p:clrMapOvr>
  <p:transition spd="slow" advTm="645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8CFE049D-253F-4063-9EE5-45F4F4AD0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0424" y="4320073"/>
            <a:ext cx="8443579" cy="827659"/>
          </a:xfrm>
        </p:spPr>
        <p:txBody>
          <a:bodyPr>
            <a:noAutofit/>
          </a:bodyPr>
          <a:lstStyle/>
          <a:p>
            <a:pPr algn="ctr"/>
            <a:r>
              <a:rPr lang="de-DE" sz="5400" dirty="0">
                <a:solidFill>
                  <a:schemeClr val="tx1"/>
                </a:solidFill>
              </a:rPr>
              <a:t>Wie wir die Umwelt </a:t>
            </a:r>
            <a:r>
              <a:rPr lang="pl-PL" sz="5400" dirty="0" err="1">
                <a:solidFill>
                  <a:schemeClr val="tx1"/>
                </a:solidFill>
              </a:rPr>
              <a:t>besser</a:t>
            </a:r>
            <a:r>
              <a:rPr lang="pl-PL" sz="5400" dirty="0">
                <a:solidFill>
                  <a:schemeClr val="tx1"/>
                </a:solidFill>
              </a:rPr>
              <a:t> </a:t>
            </a:r>
            <a:r>
              <a:rPr lang="de-DE" sz="5400" dirty="0">
                <a:solidFill>
                  <a:schemeClr val="tx1"/>
                </a:solidFill>
              </a:rPr>
              <a:t>schützen können? </a:t>
            </a:r>
            <a:endParaRPr lang="pl-PL" sz="5400" dirty="0">
              <a:solidFill>
                <a:schemeClr val="tx1"/>
              </a:solidFill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2613213B-A68A-4AC4-9F85-E9829D54A0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082" y="354562"/>
            <a:ext cx="6055567" cy="3853544"/>
          </a:xfrm>
          <a:prstGeom prst="rect">
            <a:avLst/>
          </a:prstGeom>
        </p:spPr>
      </p:pic>
      <p:pic>
        <p:nvPicPr>
          <p:cNvPr id="14" name="Dźwięk 13">
            <a:hlinkClick r:id="" action="ppaction://media"/>
            <a:extLst>
              <a:ext uri="{FF2B5EF4-FFF2-40B4-BE49-F238E27FC236}">
                <a16:creationId xmlns:a16="http://schemas.microsoft.com/office/drawing/2014/main" id="{88C5D1E2-B4AD-4D53-911C-C034D3BB5B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67250"/>
      </p:ext>
    </p:extLst>
  </p:cSld>
  <p:clrMapOvr>
    <a:masterClrMapping/>
  </p:clrMapOvr>
  <p:transition spd="slow" advTm="1264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449C24-1F7E-49F1-945E-113403FD9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0220" y="4310743"/>
            <a:ext cx="8229599" cy="1073020"/>
          </a:xfrm>
        </p:spPr>
        <p:txBody>
          <a:bodyPr/>
          <a:lstStyle/>
          <a:p>
            <a:pPr algn="ctr"/>
            <a:r>
              <a:rPr lang="pl-PL" sz="3200" dirty="0" err="1">
                <a:solidFill>
                  <a:schemeClr val="tx1"/>
                </a:solidFill>
              </a:rPr>
              <a:t>Um</a:t>
            </a:r>
            <a:r>
              <a:rPr lang="de-DE" sz="3200" dirty="0">
                <a:solidFill>
                  <a:schemeClr val="tx1"/>
                </a:solidFill>
              </a:rPr>
              <a:t> die Umwelt</a:t>
            </a:r>
            <a:r>
              <a:rPr lang="pl-PL" sz="3200" dirty="0">
                <a:solidFill>
                  <a:schemeClr val="tx1"/>
                </a:solidFill>
              </a:rPr>
              <a:t> </a:t>
            </a:r>
            <a:r>
              <a:rPr lang="pl-PL" sz="3200" dirty="0" err="1">
                <a:solidFill>
                  <a:schemeClr val="tx1"/>
                </a:solidFill>
              </a:rPr>
              <a:t>zu</a:t>
            </a:r>
            <a:r>
              <a:rPr lang="de-DE" sz="3200" dirty="0">
                <a:solidFill>
                  <a:schemeClr val="tx1"/>
                </a:solidFill>
              </a:rPr>
              <a:t> schützen</a:t>
            </a:r>
            <a:r>
              <a:rPr lang="pl-PL" sz="3200" dirty="0">
                <a:solidFill>
                  <a:schemeClr val="tx1"/>
                </a:solidFill>
              </a:rPr>
              <a:t>,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pl-PL" sz="3200" dirty="0" err="1">
                <a:solidFill>
                  <a:schemeClr val="tx1"/>
                </a:solidFill>
              </a:rPr>
              <a:t>sollte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pl-PL" sz="3200" dirty="0" err="1">
                <a:solidFill>
                  <a:schemeClr val="tx1"/>
                </a:solidFill>
              </a:rPr>
              <a:t>man</a:t>
            </a:r>
            <a:r>
              <a:rPr lang="pl-PL" sz="32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239447B-56CD-4BC5-93C7-C8F3998DF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6996" y="5486400"/>
            <a:ext cx="8117007" cy="765110"/>
          </a:xfrm>
        </p:spPr>
        <p:txBody>
          <a:bodyPr>
            <a:normAutofit/>
          </a:bodyPr>
          <a:lstStyle/>
          <a:p>
            <a:pPr algn="ctr"/>
            <a:r>
              <a:rPr lang="de-DE" sz="2800" dirty="0">
                <a:solidFill>
                  <a:schemeClr val="accent2">
                    <a:lumMod val="75000"/>
                  </a:schemeClr>
                </a:solidFill>
              </a:rPr>
              <a:t>Dinge und Materialien wiederverwenden </a:t>
            </a:r>
            <a:endParaRPr lang="pl-PL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460D9A3-BBFD-4C4C-82B3-FA3D16D475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295" y="485191"/>
            <a:ext cx="5650000" cy="38255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Dźwięk 12">
            <a:hlinkClick r:id="" action="ppaction://media"/>
            <a:extLst>
              <a:ext uri="{FF2B5EF4-FFF2-40B4-BE49-F238E27FC236}">
                <a16:creationId xmlns:a16="http://schemas.microsoft.com/office/drawing/2014/main" id="{2042077F-83F5-4BDC-A4DB-1CB6276E1F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03995"/>
      </p:ext>
    </p:extLst>
  </p:cSld>
  <p:clrMapOvr>
    <a:masterClrMapping/>
  </p:clrMapOvr>
  <p:transition spd="slow" advTm="13218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424E8CE-0D96-4A70-8D5D-2061AC558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76" y="811762"/>
            <a:ext cx="7697755" cy="48145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Dźwięk 9">
            <a:hlinkClick r:id="" action="ppaction://media"/>
            <a:extLst>
              <a:ext uri="{FF2B5EF4-FFF2-40B4-BE49-F238E27FC236}">
                <a16:creationId xmlns:a16="http://schemas.microsoft.com/office/drawing/2014/main" id="{70330FCE-E58B-454C-8886-A799355517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67459"/>
      </p:ext>
    </p:extLst>
  </p:cSld>
  <p:clrMapOvr>
    <a:masterClrMapping/>
  </p:clrMapOvr>
  <p:transition spd="slow" advTm="1615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3BB51E-2EE0-4CE0-923E-9044F33B8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591" y="5467737"/>
            <a:ext cx="8596668" cy="634483"/>
          </a:xfrm>
        </p:spPr>
        <p:txBody>
          <a:bodyPr>
            <a:normAutofit/>
          </a:bodyPr>
          <a:lstStyle/>
          <a:p>
            <a:pPr algn="ctr"/>
            <a:r>
              <a:rPr lang="pl-PL" sz="2800" dirty="0" err="1">
                <a:solidFill>
                  <a:schemeClr val="accent2">
                    <a:lumMod val="75000"/>
                  </a:schemeClr>
                </a:solidFill>
              </a:rPr>
              <a:t>Keine</a:t>
            </a:r>
            <a:r>
              <a:rPr lang="pl-PL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800" dirty="0" err="1">
                <a:solidFill>
                  <a:schemeClr val="accent2">
                    <a:lumMod val="75000"/>
                  </a:schemeClr>
                </a:solidFill>
              </a:rPr>
              <a:t>Lebensmittel</a:t>
            </a:r>
            <a:r>
              <a:rPr lang="pl-PL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800" dirty="0" err="1">
                <a:solidFill>
                  <a:schemeClr val="accent2">
                    <a:lumMod val="75000"/>
                  </a:schemeClr>
                </a:solidFill>
              </a:rPr>
              <a:t>wegwerfen</a:t>
            </a:r>
            <a:endParaRPr lang="pl-PL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D03859A-A3DD-46D0-BA0A-EA24ED31A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029" y="559836"/>
            <a:ext cx="7884367" cy="43107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4AC53E0-3971-45DB-A659-7319458236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489" y="2789852"/>
            <a:ext cx="1382175" cy="136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Dźwięk 9">
            <a:hlinkClick r:id="" action="ppaction://media"/>
            <a:extLst>
              <a:ext uri="{FF2B5EF4-FFF2-40B4-BE49-F238E27FC236}">
                <a16:creationId xmlns:a16="http://schemas.microsoft.com/office/drawing/2014/main" id="{82817884-F8D4-4A75-9531-D1AA0C44A3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72233"/>
      </p:ext>
    </p:extLst>
  </p:cSld>
  <p:clrMapOvr>
    <a:masterClrMapping/>
  </p:clrMapOvr>
  <p:transition spd="slow" advTm="6588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0835A5-637F-4FD6-9F30-0E30480E6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402423"/>
            <a:ext cx="8084111" cy="830425"/>
          </a:xfrm>
        </p:spPr>
        <p:txBody>
          <a:bodyPr>
            <a:normAutofit/>
          </a:bodyPr>
          <a:lstStyle/>
          <a:p>
            <a:pPr algn="ctr"/>
            <a:r>
              <a:rPr lang="pl-PL" sz="2800" dirty="0" err="1">
                <a:solidFill>
                  <a:schemeClr val="accent2">
                    <a:lumMod val="75000"/>
                  </a:schemeClr>
                </a:solidFill>
              </a:rPr>
              <a:t>Wasser</a:t>
            </a:r>
            <a:r>
              <a:rPr lang="pl-PL" sz="2800" dirty="0"/>
              <a:t> </a:t>
            </a:r>
            <a:r>
              <a:rPr lang="pl-PL" sz="2800" dirty="0" err="1">
                <a:solidFill>
                  <a:schemeClr val="accent2">
                    <a:lumMod val="75000"/>
                  </a:schemeClr>
                </a:solidFill>
              </a:rPr>
              <a:t>sparen</a:t>
            </a:r>
            <a:endParaRPr lang="pl-PL" sz="2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6DBC42-25DC-46FE-86DE-B4F911CD23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485191"/>
            <a:ext cx="5840963" cy="41894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8EF4857-C3A4-4106-AB5E-25B3A4FBF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101" y="3228703"/>
            <a:ext cx="1203649" cy="1184677"/>
          </a:xfrm>
          <a:prstGeom prst="rect">
            <a:avLst/>
          </a:prstGeom>
        </p:spPr>
      </p:pic>
      <p:pic>
        <p:nvPicPr>
          <p:cNvPr id="9" name="Dźwięk 8">
            <a:hlinkClick r:id="" action="ppaction://media"/>
            <a:extLst>
              <a:ext uri="{FF2B5EF4-FFF2-40B4-BE49-F238E27FC236}">
                <a16:creationId xmlns:a16="http://schemas.microsoft.com/office/drawing/2014/main" id="{305D5BC2-E5C6-4C3B-BEF6-5C1244D845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75064"/>
      </p:ext>
    </p:extLst>
  </p:cSld>
  <p:clrMapOvr>
    <a:masterClrMapping/>
  </p:clrMapOvr>
  <p:transition spd="slow" advTm="4348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0134E8-A85B-4225-82FB-8DB934538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570376"/>
            <a:ext cx="8596668" cy="653142"/>
          </a:xfrm>
        </p:spPr>
        <p:txBody>
          <a:bodyPr>
            <a:normAutofit/>
          </a:bodyPr>
          <a:lstStyle/>
          <a:p>
            <a:pPr algn="ctr"/>
            <a:r>
              <a:rPr lang="pl-PL" sz="2800" dirty="0" err="1">
                <a:solidFill>
                  <a:schemeClr val="accent2">
                    <a:lumMod val="75000"/>
                  </a:schemeClr>
                </a:solidFill>
              </a:rPr>
              <a:t>Weniger</a:t>
            </a:r>
            <a:r>
              <a:rPr lang="pl-PL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800" dirty="0" err="1">
                <a:solidFill>
                  <a:schemeClr val="accent2">
                    <a:lumMod val="75000"/>
                  </a:schemeClr>
                </a:solidFill>
              </a:rPr>
              <a:t>Autofahren</a:t>
            </a:r>
            <a:endParaRPr lang="pl-PL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26C99CE-A5B5-4989-B429-96A46EAAC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32" y="494522"/>
            <a:ext cx="6083559" cy="43853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D9FE4AF-E050-4FB2-B5C3-E0075A56F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9901" y="3409681"/>
            <a:ext cx="32197" cy="3863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F451CA7-FEA9-441A-B51D-FBDFCD9D95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2301" y="3562081"/>
            <a:ext cx="32197" cy="3863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A245B103-39C5-40DC-9776-F9090A56E3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118" y="867745"/>
            <a:ext cx="1148912" cy="1110343"/>
          </a:xfrm>
          <a:prstGeom prst="rect">
            <a:avLst/>
          </a:prstGeom>
        </p:spPr>
      </p:pic>
      <p:pic>
        <p:nvPicPr>
          <p:cNvPr id="11" name="Dźwięk 10">
            <a:hlinkClick r:id="" action="ppaction://media"/>
            <a:extLst>
              <a:ext uri="{FF2B5EF4-FFF2-40B4-BE49-F238E27FC236}">
                <a16:creationId xmlns:a16="http://schemas.microsoft.com/office/drawing/2014/main" id="{EF6EEB19-AD50-4FDD-A931-4F34FF77CF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81768"/>
      </p:ext>
    </p:extLst>
  </p:cSld>
  <p:clrMapOvr>
    <a:masterClrMapping/>
  </p:clrMapOvr>
  <p:transition spd="slow" advTm="580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7B8BB2-625F-4959-9EE1-A352386F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95" y="5234473"/>
            <a:ext cx="8056119" cy="811763"/>
          </a:xfrm>
        </p:spPr>
        <p:txBody>
          <a:bodyPr>
            <a:normAutofit/>
          </a:bodyPr>
          <a:lstStyle/>
          <a:p>
            <a:pPr algn="ctr"/>
            <a:r>
              <a:rPr lang="pl-PL" sz="2800" dirty="0" err="1">
                <a:solidFill>
                  <a:schemeClr val="accent2">
                    <a:lumMod val="75000"/>
                  </a:schemeClr>
                </a:solidFill>
              </a:rPr>
              <a:t>Strom</a:t>
            </a:r>
            <a:r>
              <a:rPr lang="pl-PL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800" dirty="0" err="1">
                <a:solidFill>
                  <a:schemeClr val="accent2">
                    <a:lumMod val="75000"/>
                  </a:schemeClr>
                </a:solidFill>
              </a:rPr>
              <a:t>sparen</a:t>
            </a:r>
            <a:endParaRPr lang="pl-PL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C45E40F-83CC-4077-AB5A-FD0CA6434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61" y="811764"/>
            <a:ext cx="3462673" cy="2240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4A02E71-1E32-4CFB-903B-955E0D4339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20" y="2360644"/>
            <a:ext cx="3662894" cy="23419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CFA6E66-D133-41D6-9DE0-2FFFBEF5BA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18" y="3798259"/>
            <a:ext cx="792482" cy="792482"/>
          </a:xfrm>
          <a:prstGeom prst="rect">
            <a:avLst/>
          </a:prstGeom>
        </p:spPr>
      </p:pic>
      <p:pic>
        <p:nvPicPr>
          <p:cNvPr id="10" name="Dźwięk 9">
            <a:hlinkClick r:id="" action="ppaction://media"/>
            <a:extLst>
              <a:ext uri="{FF2B5EF4-FFF2-40B4-BE49-F238E27FC236}">
                <a16:creationId xmlns:a16="http://schemas.microsoft.com/office/drawing/2014/main" id="{E3E8AB9B-BB21-4E38-A9BB-E4D5C172B5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83604"/>
      </p:ext>
    </p:extLst>
  </p:cSld>
  <p:clrMapOvr>
    <a:masterClrMapping/>
  </p:clrMapOvr>
  <p:transition spd="slow" advTm="615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686</TotalTime>
  <Words>67</Words>
  <Application>Microsoft Office PowerPoint</Application>
  <PresentationFormat>Panoramiczny</PresentationFormat>
  <Paragraphs>10</Paragraphs>
  <Slides>10</Slides>
  <Notes>0</Notes>
  <HiddenSlides>0</HiddenSlides>
  <MMClips>10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Faseta</vt:lpstr>
      <vt:lpstr>Guten Morgen liebe Kinder, ich bin heute für euch da!  Wir werden heute ein Lied singen und über Umweltschutz reden.   </vt:lpstr>
      <vt:lpstr>Prezentacja programu PowerPoint</vt:lpstr>
      <vt:lpstr>Prezentacja programu PowerPoint</vt:lpstr>
      <vt:lpstr>Um die Umwelt zu schützen, sollte man:</vt:lpstr>
      <vt:lpstr>Prezentacja programu PowerPoint</vt:lpstr>
      <vt:lpstr>Keine Lebensmittel wegwerfen</vt:lpstr>
      <vt:lpstr>Wasser sparen</vt:lpstr>
      <vt:lpstr>Weniger Autofahren</vt:lpstr>
      <vt:lpstr>Strom sparen</vt:lpstr>
      <vt:lpstr> Müll trennen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Edyta Musiol</dc:creator>
  <cp:lastModifiedBy>Edyta Musiol</cp:lastModifiedBy>
  <cp:revision>37</cp:revision>
  <dcterms:created xsi:type="dcterms:W3CDTF">2020-04-22T18:47:15Z</dcterms:created>
  <dcterms:modified xsi:type="dcterms:W3CDTF">2020-04-24T03:32:23Z</dcterms:modified>
</cp:coreProperties>
</file>